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DM Sans Bold" charset="1" panose="00000000000000000000"/>
      <p:regular r:id="rId16"/>
    </p:embeddedFont>
    <p:embeddedFont>
      <p:font typeface="DM Sans" charset="1" panose="00000000000000000000"/>
      <p:regular r:id="rId17"/>
    </p:embeddedFont>
    <p:embeddedFont>
      <p:font typeface="Arimo" charset="1" panose="020B0604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notesMasters/notesMaster1.xml" Type="http://schemas.openxmlformats.org/officeDocument/2006/relationships/notesMaster"/><Relationship Id="rId14" Target="theme/theme2.xml" Type="http://schemas.openxmlformats.org/officeDocument/2006/relationships/theme"/><Relationship Id="rId15" Target="notesSlides/notesSlide1.xml" Type="http://schemas.openxmlformats.org/officeDocument/2006/relationships/notes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notesSlides/notesSlide2.xml" Type="http://schemas.openxmlformats.org/officeDocument/2006/relationships/notes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notesSlides/notesSlide3.xml" Type="http://schemas.openxmlformats.org/officeDocument/2006/relationships/notesSlide"/><Relationship Id="rId21" Target="notesSlides/notesSlide4.xml" Type="http://schemas.openxmlformats.org/officeDocument/2006/relationships/notesSlide"/><Relationship Id="rId22" Target="notesSlides/notesSlide5.xml" Type="http://schemas.openxmlformats.org/officeDocument/2006/relationships/notesSlide"/><Relationship Id="rId23" Target="notesSlides/notesSlide6.xml" Type="http://schemas.openxmlformats.org/officeDocument/2006/relationships/notesSlide"/><Relationship Id="rId24" Target="notesSlides/notesSlide7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5.png" Type="http://schemas.openxmlformats.org/officeDocument/2006/relationships/image"/><Relationship Id="rId18" Target="../media/image16.svg" Type="http://schemas.openxmlformats.org/officeDocument/2006/relationships/image"/><Relationship Id="rId19" Target="../media/image17.png" Type="http://schemas.openxmlformats.org/officeDocument/2006/relationships/image"/><Relationship Id="rId2" Target="../notesSlides/notesSlide1.xml" Type="http://schemas.openxmlformats.org/officeDocument/2006/relationships/notesSlide"/><Relationship Id="rId20" Target="../media/image18.svg" Type="http://schemas.openxmlformats.org/officeDocument/2006/relationships/image"/><Relationship Id="rId21" Target="../media/image19.png" Type="http://schemas.openxmlformats.org/officeDocument/2006/relationships/image"/><Relationship Id="rId22" Target="../media/image20.svg" Type="http://schemas.openxmlformats.org/officeDocument/2006/relationships/image"/><Relationship Id="rId23" Target="../media/image21.png" Type="http://schemas.openxmlformats.org/officeDocument/2006/relationships/image"/><Relationship Id="rId24" Target="../media/image22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svg" Type="http://schemas.openxmlformats.org/officeDocument/2006/relationships/image"/><Relationship Id="rId11" Target="../media/image31.png" Type="http://schemas.openxmlformats.org/officeDocument/2006/relationships/image"/><Relationship Id="rId12" Target="../media/image32.svg" Type="http://schemas.openxmlformats.org/officeDocument/2006/relationships/image"/><Relationship Id="rId13" Target="../media/image33.png" Type="http://schemas.openxmlformats.org/officeDocument/2006/relationships/image"/><Relationship Id="rId14" Target="../media/image34.svg" Type="http://schemas.openxmlformats.org/officeDocument/2006/relationships/image"/><Relationship Id="rId15" Target="../media/image17.png" Type="http://schemas.openxmlformats.org/officeDocument/2006/relationships/image"/><Relationship Id="rId16" Target="../media/image18.svg" Type="http://schemas.openxmlformats.org/officeDocument/2006/relationships/image"/><Relationship Id="rId17" Target="../media/image19.png" Type="http://schemas.openxmlformats.org/officeDocument/2006/relationships/image"/><Relationship Id="rId18" Target="../media/image20.svg" Type="http://schemas.openxmlformats.org/officeDocument/2006/relationships/image"/><Relationship Id="rId19" Target="../media/image35.png" Type="http://schemas.openxmlformats.org/officeDocument/2006/relationships/image"/><Relationship Id="rId2" Target="../notesSlides/notesSlide2.xml" Type="http://schemas.openxmlformats.org/officeDocument/2006/relationships/notesSlide"/><Relationship Id="rId20" Target="../media/image36.png" Type="http://schemas.openxmlformats.org/officeDocument/2006/relationships/image"/><Relationship Id="rId21" Target="../media/image37.sv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svg" Type="http://schemas.openxmlformats.org/officeDocument/2006/relationships/image"/><Relationship Id="rId11" Target="../media/image46.png" Type="http://schemas.openxmlformats.org/officeDocument/2006/relationships/image"/><Relationship Id="rId12" Target="../media/image47.svg" Type="http://schemas.openxmlformats.org/officeDocument/2006/relationships/image"/><Relationship Id="rId13" Target="../media/image48.png" Type="http://schemas.openxmlformats.org/officeDocument/2006/relationships/image"/><Relationship Id="rId14" Target="../media/image49.svg" Type="http://schemas.openxmlformats.org/officeDocument/2006/relationships/image"/><Relationship Id="rId15" Target="../media/image17.png" Type="http://schemas.openxmlformats.org/officeDocument/2006/relationships/image"/><Relationship Id="rId16" Target="../media/image18.svg" Type="http://schemas.openxmlformats.org/officeDocument/2006/relationships/image"/><Relationship Id="rId17" Target="../media/image19.png" Type="http://schemas.openxmlformats.org/officeDocument/2006/relationships/image"/><Relationship Id="rId18" Target="../media/image20.svg" Type="http://schemas.openxmlformats.org/officeDocument/2006/relationships/image"/><Relationship Id="rId19" Target="../media/image50.png" Type="http://schemas.openxmlformats.org/officeDocument/2006/relationships/image"/><Relationship Id="rId2" Target="../notesSlides/notesSlide3.xml" Type="http://schemas.openxmlformats.org/officeDocument/2006/relationships/notesSlide"/><Relationship Id="rId20" Target="../media/image51.svg" Type="http://schemas.openxmlformats.org/officeDocument/2006/relationships/image"/><Relationship Id="rId21" Target="../media/image52.png" Type="http://schemas.openxmlformats.org/officeDocument/2006/relationships/image"/><Relationship Id="rId22" Target="../media/image53.png" Type="http://schemas.openxmlformats.org/officeDocument/2006/relationships/imag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40.png" Type="http://schemas.openxmlformats.org/officeDocument/2006/relationships/image"/><Relationship Id="rId6" Target="../media/image41.svg" Type="http://schemas.openxmlformats.org/officeDocument/2006/relationships/image"/><Relationship Id="rId7" Target="../media/image42.png" Type="http://schemas.openxmlformats.org/officeDocument/2006/relationships/image"/><Relationship Id="rId8" Target="../media/image43.svg" Type="http://schemas.openxmlformats.org/officeDocument/2006/relationships/image"/><Relationship Id="rId9" Target="../media/image4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9.svg" Type="http://schemas.openxmlformats.org/officeDocument/2006/relationships/image"/><Relationship Id="rId11" Target="../media/image60.png" Type="http://schemas.openxmlformats.org/officeDocument/2006/relationships/image"/><Relationship Id="rId12" Target="../media/image61.svg" Type="http://schemas.openxmlformats.org/officeDocument/2006/relationships/image"/><Relationship Id="rId13" Target="../media/image62.png" Type="http://schemas.openxmlformats.org/officeDocument/2006/relationships/image"/><Relationship Id="rId14" Target="../media/image63.svg" Type="http://schemas.openxmlformats.org/officeDocument/2006/relationships/image"/><Relationship Id="rId15" Target="../media/image64.png" Type="http://schemas.openxmlformats.org/officeDocument/2006/relationships/image"/><Relationship Id="rId16" Target="../media/image65.svg" Type="http://schemas.openxmlformats.org/officeDocument/2006/relationships/image"/><Relationship Id="rId17" Target="../media/image66.png" Type="http://schemas.openxmlformats.org/officeDocument/2006/relationships/image"/><Relationship Id="rId18" Target="../media/image67.svg" Type="http://schemas.openxmlformats.org/officeDocument/2006/relationships/image"/><Relationship Id="rId19" Target="../media/image68.png" Type="http://schemas.openxmlformats.org/officeDocument/2006/relationships/image"/><Relationship Id="rId2" Target="../notesSlides/notesSlide4.xml" Type="http://schemas.openxmlformats.org/officeDocument/2006/relationships/notesSlide"/><Relationship Id="rId20" Target="../media/image69.svg" Type="http://schemas.openxmlformats.org/officeDocument/2006/relationships/image"/><Relationship Id="rId21" Target="../media/image17.png" Type="http://schemas.openxmlformats.org/officeDocument/2006/relationships/image"/><Relationship Id="rId22" Target="../media/image18.svg" Type="http://schemas.openxmlformats.org/officeDocument/2006/relationships/image"/><Relationship Id="rId23" Target="../media/image19.png" Type="http://schemas.openxmlformats.org/officeDocument/2006/relationships/image"/><Relationship Id="rId24" Target="../media/image20.svg" Type="http://schemas.openxmlformats.org/officeDocument/2006/relationships/image"/><Relationship Id="rId25" Target="../media/image70.png" Type="http://schemas.openxmlformats.org/officeDocument/2006/relationships/image"/><Relationship Id="rId3" Target="../media/image54.png" Type="http://schemas.openxmlformats.org/officeDocument/2006/relationships/image"/><Relationship Id="rId4" Target="../media/image55.svg" Type="http://schemas.openxmlformats.org/officeDocument/2006/relationships/image"/><Relationship Id="rId5" Target="../media/image56.png" Type="http://schemas.openxmlformats.org/officeDocument/2006/relationships/image"/><Relationship Id="rId6" Target="../media/image57.svg" Type="http://schemas.openxmlformats.org/officeDocument/2006/relationships/image"/><Relationship Id="rId7" Target="../media/image46.png" Type="http://schemas.openxmlformats.org/officeDocument/2006/relationships/image"/><Relationship Id="rId8" Target="../media/image47.svg" Type="http://schemas.openxmlformats.org/officeDocument/2006/relationships/image"/><Relationship Id="rId9" Target="../media/image5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8.svg" Type="http://schemas.openxmlformats.org/officeDocument/2006/relationships/image"/><Relationship Id="rId11" Target="../media/image79.png" Type="http://schemas.openxmlformats.org/officeDocument/2006/relationships/image"/><Relationship Id="rId12" Target="../media/image80.svg" Type="http://schemas.openxmlformats.org/officeDocument/2006/relationships/image"/><Relationship Id="rId13" Target="../media/image81.png" Type="http://schemas.openxmlformats.org/officeDocument/2006/relationships/image"/><Relationship Id="rId14" Target="../media/image82.svg" Type="http://schemas.openxmlformats.org/officeDocument/2006/relationships/image"/><Relationship Id="rId15" Target="../media/image83.png" Type="http://schemas.openxmlformats.org/officeDocument/2006/relationships/image"/><Relationship Id="rId16" Target="../media/image84.svg" Type="http://schemas.openxmlformats.org/officeDocument/2006/relationships/image"/><Relationship Id="rId17" Target="../media/image17.png" Type="http://schemas.openxmlformats.org/officeDocument/2006/relationships/image"/><Relationship Id="rId18" Target="../media/image18.svg" Type="http://schemas.openxmlformats.org/officeDocument/2006/relationships/image"/><Relationship Id="rId19" Target="../media/image19.png" Type="http://schemas.openxmlformats.org/officeDocument/2006/relationships/image"/><Relationship Id="rId2" Target="../notesSlides/notesSlide5.xml" Type="http://schemas.openxmlformats.org/officeDocument/2006/relationships/notesSlide"/><Relationship Id="rId20" Target="../media/image20.svg" Type="http://schemas.openxmlformats.org/officeDocument/2006/relationships/image"/><Relationship Id="rId21" Target="../media/image85.png" Type="http://schemas.openxmlformats.org/officeDocument/2006/relationships/image"/><Relationship Id="rId22" Target="../media/image86.png" Type="http://schemas.openxmlformats.org/officeDocument/2006/relationships/image"/><Relationship Id="rId3" Target="../media/image71.png" Type="http://schemas.openxmlformats.org/officeDocument/2006/relationships/image"/><Relationship Id="rId4" Target="../media/image72.svg" Type="http://schemas.openxmlformats.org/officeDocument/2006/relationships/image"/><Relationship Id="rId5" Target="../media/image73.png" Type="http://schemas.openxmlformats.org/officeDocument/2006/relationships/image"/><Relationship Id="rId6" Target="../media/image74.svg" Type="http://schemas.openxmlformats.org/officeDocument/2006/relationships/image"/><Relationship Id="rId7" Target="../media/image75.png" Type="http://schemas.openxmlformats.org/officeDocument/2006/relationships/image"/><Relationship Id="rId8" Target="../media/image76.svg" Type="http://schemas.openxmlformats.org/officeDocument/2006/relationships/image"/><Relationship Id="rId9" Target="../media/image7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11" Target="../media/image91.png" Type="http://schemas.openxmlformats.org/officeDocument/2006/relationships/image"/><Relationship Id="rId12" Target="../media/image92.svg" Type="http://schemas.openxmlformats.org/officeDocument/2006/relationships/image"/><Relationship Id="rId13" Target="../media/image93.png" Type="http://schemas.openxmlformats.org/officeDocument/2006/relationships/image"/><Relationship Id="rId14" Target="../media/image94.svg" Type="http://schemas.openxmlformats.org/officeDocument/2006/relationships/image"/><Relationship Id="rId15" Target="../media/image17.png" Type="http://schemas.openxmlformats.org/officeDocument/2006/relationships/image"/><Relationship Id="rId16" Target="../media/image18.svg" Type="http://schemas.openxmlformats.org/officeDocument/2006/relationships/image"/><Relationship Id="rId17" Target="../media/image19.png" Type="http://schemas.openxmlformats.org/officeDocument/2006/relationships/image"/><Relationship Id="rId18" Target="../media/image20.svg" Type="http://schemas.openxmlformats.org/officeDocument/2006/relationships/image"/><Relationship Id="rId19" Target="../media/image95.png" Type="http://schemas.openxmlformats.org/officeDocument/2006/relationships/image"/><Relationship Id="rId2" Target="../notesSlides/notesSlide6.xml" Type="http://schemas.openxmlformats.org/officeDocument/2006/relationships/notesSlide"/><Relationship Id="rId20" Target="../media/image96.png" Type="http://schemas.openxmlformats.org/officeDocument/2006/relationships/image"/><Relationship Id="rId21" Target="../media/image97.png" Type="http://schemas.openxmlformats.org/officeDocument/2006/relationships/image"/><Relationship Id="rId3" Target="../media/image87.png" Type="http://schemas.openxmlformats.org/officeDocument/2006/relationships/image"/><Relationship Id="rId4" Target="../media/image88.svg" Type="http://schemas.openxmlformats.org/officeDocument/2006/relationships/image"/><Relationship Id="rId5" Target="../media/image89.png" Type="http://schemas.openxmlformats.org/officeDocument/2006/relationships/image"/><Relationship Id="rId6" Target="../media/image90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5.svg" Type="http://schemas.openxmlformats.org/officeDocument/2006/relationships/image"/><Relationship Id="rId11" Target="../media/image106.png" Type="http://schemas.openxmlformats.org/officeDocument/2006/relationships/image"/><Relationship Id="rId12" Target="../media/image107.svg" Type="http://schemas.openxmlformats.org/officeDocument/2006/relationships/image"/><Relationship Id="rId13" Target="../media/image108.png" Type="http://schemas.openxmlformats.org/officeDocument/2006/relationships/image"/><Relationship Id="rId14" Target="../media/image109.svg" Type="http://schemas.openxmlformats.org/officeDocument/2006/relationships/image"/><Relationship Id="rId15" Target="../media/image110.png" Type="http://schemas.openxmlformats.org/officeDocument/2006/relationships/image"/><Relationship Id="rId16" Target="../media/image111.svg" Type="http://schemas.openxmlformats.org/officeDocument/2006/relationships/image"/><Relationship Id="rId17" Target="../media/image112.png" Type="http://schemas.openxmlformats.org/officeDocument/2006/relationships/image"/><Relationship Id="rId18" Target="../media/image113.svg" Type="http://schemas.openxmlformats.org/officeDocument/2006/relationships/image"/><Relationship Id="rId19" Target="../media/image17.png" Type="http://schemas.openxmlformats.org/officeDocument/2006/relationships/image"/><Relationship Id="rId2" Target="../notesSlides/notesSlide7.xml" Type="http://schemas.openxmlformats.org/officeDocument/2006/relationships/notesSlide"/><Relationship Id="rId20" Target="../media/image18.svg" Type="http://schemas.openxmlformats.org/officeDocument/2006/relationships/image"/><Relationship Id="rId21" Target="../media/image19.png" Type="http://schemas.openxmlformats.org/officeDocument/2006/relationships/image"/><Relationship Id="rId22" Target="../media/image20.svg" Type="http://schemas.openxmlformats.org/officeDocument/2006/relationships/image"/><Relationship Id="rId23" Target="../media/image36.png" Type="http://schemas.openxmlformats.org/officeDocument/2006/relationships/image"/><Relationship Id="rId24" Target="../media/image37.svg" Type="http://schemas.openxmlformats.org/officeDocument/2006/relationships/image"/><Relationship Id="rId3" Target="../media/image98.png" Type="http://schemas.openxmlformats.org/officeDocument/2006/relationships/image"/><Relationship Id="rId4" Target="../media/image99.svg" Type="http://schemas.openxmlformats.org/officeDocument/2006/relationships/image"/><Relationship Id="rId5" Target="../media/image100.png" Type="http://schemas.openxmlformats.org/officeDocument/2006/relationships/image"/><Relationship Id="rId6" Target="../media/image101.svg" Type="http://schemas.openxmlformats.org/officeDocument/2006/relationships/image"/><Relationship Id="rId7" Target="../media/image102.png" Type="http://schemas.openxmlformats.org/officeDocument/2006/relationships/image"/><Relationship Id="rId8" Target="../media/image103.svg" Type="http://schemas.openxmlformats.org/officeDocument/2006/relationships/image"/><Relationship Id="rId9" Target="../media/image10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3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95840" y="-516497"/>
            <a:ext cx="2610656" cy="3437929"/>
          </a:xfrm>
          <a:custGeom>
            <a:avLst/>
            <a:gdLst/>
            <a:ahLst/>
            <a:cxnLst/>
            <a:rect r="r" b="b" t="t" l="l"/>
            <a:pathLst>
              <a:path h="3437929" w="2610656">
                <a:moveTo>
                  <a:pt x="0" y="0"/>
                </a:moveTo>
                <a:lnTo>
                  <a:pt x="2610657" y="0"/>
                </a:lnTo>
                <a:lnTo>
                  <a:pt x="2610657" y="3437930"/>
                </a:lnTo>
                <a:lnTo>
                  <a:pt x="0" y="34379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39907" y="-1828725"/>
            <a:ext cx="3557313" cy="3380461"/>
          </a:xfrm>
          <a:custGeom>
            <a:avLst/>
            <a:gdLst/>
            <a:ahLst/>
            <a:cxnLst/>
            <a:rect r="r" b="b" t="t" l="l"/>
            <a:pathLst>
              <a:path h="3380461" w="3557313">
                <a:moveTo>
                  <a:pt x="0" y="0"/>
                </a:moveTo>
                <a:lnTo>
                  <a:pt x="3557313" y="0"/>
                </a:lnTo>
                <a:lnTo>
                  <a:pt x="3557313" y="3380461"/>
                </a:lnTo>
                <a:lnTo>
                  <a:pt x="0" y="33804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61119" y="6559599"/>
            <a:ext cx="2610656" cy="3437929"/>
          </a:xfrm>
          <a:custGeom>
            <a:avLst/>
            <a:gdLst/>
            <a:ahLst/>
            <a:cxnLst/>
            <a:rect r="r" b="b" t="t" l="l"/>
            <a:pathLst>
              <a:path h="3437929" w="2610656">
                <a:moveTo>
                  <a:pt x="0" y="0"/>
                </a:moveTo>
                <a:lnTo>
                  <a:pt x="2610657" y="0"/>
                </a:lnTo>
                <a:lnTo>
                  <a:pt x="2610657" y="3437930"/>
                </a:lnTo>
                <a:lnTo>
                  <a:pt x="0" y="343793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946369" y="-764924"/>
            <a:ext cx="8438124" cy="3576281"/>
          </a:xfrm>
          <a:custGeom>
            <a:avLst/>
            <a:gdLst/>
            <a:ahLst/>
            <a:cxnLst/>
            <a:rect r="r" b="b" t="t" l="l"/>
            <a:pathLst>
              <a:path h="3576281" w="8438124">
                <a:moveTo>
                  <a:pt x="0" y="0"/>
                </a:moveTo>
                <a:lnTo>
                  <a:pt x="8438124" y="0"/>
                </a:lnTo>
                <a:lnTo>
                  <a:pt x="8438124" y="3576280"/>
                </a:lnTo>
                <a:lnTo>
                  <a:pt x="0" y="35762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915467" y="5240330"/>
            <a:ext cx="10315987" cy="7760097"/>
          </a:xfrm>
          <a:custGeom>
            <a:avLst/>
            <a:gdLst/>
            <a:ahLst/>
            <a:cxnLst/>
            <a:rect r="r" b="b" t="t" l="l"/>
            <a:pathLst>
              <a:path h="7760097" w="10315987">
                <a:moveTo>
                  <a:pt x="0" y="0"/>
                </a:moveTo>
                <a:lnTo>
                  <a:pt x="10315986" y="0"/>
                </a:lnTo>
                <a:lnTo>
                  <a:pt x="10315986" y="7760098"/>
                </a:lnTo>
                <a:lnTo>
                  <a:pt x="0" y="776009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151844" y="7929296"/>
            <a:ext cx="3557313" cy="3380461"/>
          </a:xfrm>
          <a:custGeom>
            <a:avLst/>
            <a:gdLst/>
            <a:ahLst/>
            <a:cxnLst/>
            <a:rect r="r" b="b" t="t" l="l"/>
            <a:pathLst>
              <a:path h="3380461" w="3557313">
                <a:moveTo>
                  <a:pt x="0" y="0"/>
                </a:moveTo>
                <a:lnTo>
                  <a:pt x="3557313" y="0"/>
                </a:lnTo>
                <a:lnTo>
                  <a:pt x="3557313" y="3380461"/>
                </a:lnTo>
                <a:lnTo>
                  <a:pt x="0" y="338046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565800" y="9104866"/>
            <a:ext cx="380580" cy="380470"/>
            <a:chOff x="0" y="0"/>
            <a:chExt cx="507440" cy="5072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7365" cy="507365"/>
            </a:xfrm>
            <a:custGeom>
              <a:avLst/>
              <a:gdLst/>
              <a:ahLst/>
              <a:cxnLst/>
              <a:rect r="r" b="b" t="t" l="l"/>
              <a:pathLst>
                <a:path h="507365" w="507365">
                  <a:moveTo>
                    <a:pt x="250190" y="0"/>
                  </a:moveTo>
                  <a:lnTo>
                    <a:pt x="163449" y="164973"/>
                  </a:lnTo>
                  <a:lnTo>
                    <a:pt x="0" y="258826"/>
                  </a:lnTo>
                  <a:lnTo>
                    <a:pt x="165100" y="345694"/>
                  </a:lnTo>
                  <a:lnTo>
                    <a:pt x="257175" y="507365"/>
                  </a:lnTo>
                  <a:lnTo>
                    <a:pt x="344043" y="342392"/>
                  </a:lnTo>
                  <a:lnTo>
                    <a:pt x="507365" y="250190"/>
                  </a:lnTo>
                  <a:lnTo>
                    <a:pt x="342392" y="163322"/>
                  </a:lnTo>
                  <a:lnTo>
                    <a:pt x="250190" y="0"/>
                  </a:lnTo>
                  <a:close/>
                </a:path>
              </a:pathLst>
            </a:custGeom>
            <a:solidFill>
              <a:srgbClr val="E0584C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879404" y="4865740"/>
            <a:ext cx="269732" cy="269732"/>
          </a:xfrm>
          <a:custGeom>
            <a:avLst/>
            <a:gdLst/>
            <a:ahLst/>
            <a:cxnLst/>
            <a:rect r="r" b="b" t="t" l="l"/>
            <a:pathLst>
              <a:path h="269732" w="269732">
                <a:moveTo>
                  <a:pt x="0" y="0"/>
                </a:moveTo>
                <a:lnTo>
                  <a:pt x="269732" y="0"/>
                </a:lnTo>
                <a:lnTo>
                  <a:pt x="269732" y="269732"/>
                </a:lnTo>
                <a:lnTo>
                  <a:pt x="0" y="26973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080080" y="602190"/>
            <a:ext cx="269732" cy="269732"/>
          </a:xfrm>
          <a:custGeom>
            <a:avLst/>
            <a:gdLst/>
            <a:ahLst/>
            <a:cxnLst/>
            <a:rect r="r" b="b" t="t" l="l"/>
            <a:pathLst>
              <a:path h="269732" w="269732">
                <a:moveTo>
                  <a:pt x="0" y="0"/>
                </a:moveTo>
                <a:lnTo>
                  <a:pt x="269732" y="0"/>
                </a:lnTo>
                <a:lnTo>
                  <a:pt x="269732" y="269732"/>
                </a:lnTo>
                <a:lnTo>
                  <a:pt x="0" y="26973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570184" y="350772"/>
            <a:ext cx="12504000" cy="9569400"/>
            <a:chOff x="0" y="0"/>
            <a:chExt cx="16672000" cy="12759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672052" cy="12759182"/>
            </a:xfrm>
            <a:custGeom>
              <a:avLst/>
              <a:gdLst/>
              <a:ahLst/>
              <a:cxnLst/>
              <a:rect r="r" b="b" t="t" l="l"/>
              <a:pathLst>
                <a:path h="12759182" w="16672052">
                  <a:moveTo>
                    <a:pt x="0" y="569849"/>
                  </a:moveTo>
                  <a:cubicBezTo>
                    <a:pt x="0" y="255143"/>
                    <a:pt x="255143" y="0"/>
                    <a:pt x="569849" y="0"/>
                  </a:cubicBezTo>
                  <a:lnTo>
                    <a:pt x="16102203" y="0"/>
                  </a:lnTo>
                  <a:cubicBezTo>
                    <a:pt x="16416910" y="0"/>
                    <a:pt x="16672052" y="255143"/>
                    <a:pt x="16672052" y="569849"/>
                  </a:cubicBezTo>
                  <a:lnTo>
                    <a:pt x="16672052" y="12189333"/>
                  </a:lnTo>
                  <a:cubicBezTo>
                    <a:pt x="16672052" y="12504039"/>
                    <a:pt x="16416910" y="12759182"/>
                    <a:pt x="16102203" y="12759182"/>
                  </a:cubicBezTo>
                  <a:lnTo>
                    <a:pt x="569849" y="12759182"/>
                  </a:lnTo>
                  <a:cubicBezTo>
                    <a:pt x="255143" y="12759182"/>
                    <a:pt x="0" y="12504039"/>
                    <a:pt x="0" y="1218933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3636294" y="364518"/>
            <a:ext cx="3831274" cy="10467412"/>
          </a:xfrm>
          <a:custGeom>
            <a:avLst/>
            <a:gdLst/>
            <a:ahLst/>
            <a:cxnLst/>
            <a:rect r="r" b="b" t="t" l="l"/>
            <a:pathLst>
              <a:path h="10467412" w="3831274">
                <a:moveTo>
                  <a:pt x="0" y="0"/>
                </a:moveTo>
                <a:lnTo>
                  <a:pt x="3831274" y="0"/>
                </a:lnTo>
                <a:lnTo>
                  <a:pt x="3831274" y="10467412"/>
                </a:lnTo>
                <a:lnTo>
                  <a:pt x="0" y="1046741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3150492" y="661804"/>
            <a:ext cx="8238600" cy="715800"/>
            <a:chOff x="0" y="0"/>
            <a:chExt cx="10984800" cy="954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984738" cy="954405"/>
            </a:xfrm>
            <a:custGeom>
              <a:avLst/>
              <a:gdLst/>
              <a:ahLst/>
              <a:cxnLst/>
              <a:rect r="r" b="b" t="t" l="l"/>
              <a:pathLst>
                <a:path h="954405" w="10984738">
                  <a:moveTo>
                    <a:pt x="0" y="279654"/>
                  </a:moveTo>
                  <a:cubicBezTo>
                    <a:pt x="0" y="125222"/>
                    <a:pt x="125222" y="0"/>
                    <a:pt x="279654" y="0"/>
                  </a:cubicBezTo>
                  <a:lnTo>
                    <a:pt x="10705085" y="0"/>
                  </a:lnTo>
                  <a:cubicBezTo>
                    <a:pt x="10859516" y="0"/>
                    <a:pt x="10984738" y="125222"/>
                    <a:pt x="10984738" y="279654"/>
                  </a:cubicBezTo>
                  <a:lnTo>
                    <a:pt x="10984738" y="674751"/>
                  </a:lnTo>
                  <a:cubicBezTo>
                    <a:pt x="10984738" y="829183"/>
                    <a:pt x="10859516" y="954405"/>
                    <a:pt x="10705085" y="954405"/>
                  </a:cubicBezTo>
                  <a:lnTo>
                    <a:pt x="279654" y="954405"/>
                  </a:lnTo>
                  <a:cubicBezTo>
                    <a:pt x="125222" y="954405"/>
                    <a:pt x="0" y="829183"/>
                    <a:pt x="0" y="6747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1719792" y="661778"/>
            <a:ext cx="715800" cy="715800"/>
            <a:chOff x="0" y="0"/>
            <a:chExt cx="954400" cy="9544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54532" cy="954532"/>
            </a:xfrm>
            <a:custGeom>
              <a:avLst/>
              <a:gdLst/>
              <a:ahLst/>
              <a:cxnLst/>
              <a:rect r="r" b="b" t="t" l="l"/>
              <a:pathLst>
                <a:path h="954532" w="954532">
                  <a:moveTo>
                    <a:pt x="0" y="159131"/>
                  </a:moveTo>
                  <a:cubicBezTo>
                    <a:pt x="0" y="71247"/>
                    <a:pt x="71247" y="0"/>
                    <a:pt x="159131" y="0"/>
                  </a:cubicBezTo>
                  <a:lnTo>
                    <a:pt x="795401" y="0"/>
                  </a:lnTo>
                  <a:cubicBezTo>
                    <a:pt x="883285" y="0"/>
                    <a:pt x="954532" y="71247"/>
                    <a:pt x="954532" y="159131"/>
                  </a:cubicBezTo>
                  <a:lnTo>
                    <a:pt x="954532" y="795401"/>
                  </a:lnTo>
                  <a:cubicBezTo>
                    <a:pt x="954532" y="883285"/>
                    <a:pt x="883285" y="954532"/>
                    <a:pt x="795401" y="954532"/>
                  </a:cubicBezTo>
                  <a:lnTo>
                    <a:pt x="159131" y="954532"/>
                  </a:lnTo>
                  <a:cubicBezTo>
                    <a:pt x="71247" y="954405"/>
                    <a:pt x="0" y="883158"/>
                    <a:pt x="0" y="79527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11895124" y="840244"/>
            <a:ext cx="365098" cy="358664"/>
          </a:xfrm>
          <a:custGeom>
            <a:avLst/>
            <a:gdLst/>
            <a:ahLst/>
            <a:cxnLst/>
            <a:rect r="r" b="b" t="t" l="l"/>
            <a:pathLst>
              <a:path h="358664" w="365098">
                <a:moveTo>
                  <a:pt x="0" y="0"/>
                </a:moveTo>
                <a:lnTo>
                  <a:pt x="365098" y="0"/>
                </a:lnTo>
                <a:lnTo>
                  <a:pt x="365098" y="358664"/>
                </a:lnTo>
                <a:lnTo>
                  <a:pt x="0" y="35866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70842" y="661704"/>
            <a:ext cx="1614600" cy="715800"/>
          </a:xfrm>
          <a:custGeom>
            <a:avLst/>
            <a:gdLst/>
            <a:ahLst/>
            <a:cxnLst/>
            <a:rect r="r" b="b" t="t" l="l"/>
            <a:pathLst>
              <a:path h="715800" w="1614600">
                <a:moveTo>
                  <a:pt x="0" y="0"/>
                </a:moveTo>
                <a:lnTo>
                  <a:pt x="1614600" y="0"/>
                </a:lnTo>
                <a:lnTo>
                  <a:pt x="1614600" y="715800"/>
                </a:lnTo>
                <a:lnTo>
                  <a:pt x="0" y="7158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787682" y="7621116"/>
            <a:ext cx="1864220" cy="1864220"/>
          </a:xfrm>
          <a:custGeom>
            <a:avLst/>
            <a:gdLst/>
            <a:ahLst/>
            <a:cxnLst/>
            <a:rect r="r" b="b" t="t" l="l"/>
            <a:pathLst>
              <a:path h="1864220" w="1864220">
                <a:moveTo>
                  <a:pt x="0" y="0"/>
                </a:moveTo>
                <a:lnTo>
                  <a:pt x="1864220" y="0"/>
                </a:lnTo>
                <a:lnTo>
                  <a:pt x="1864220" y="1864220"/>
                </a:lnTo>
                <a:lnTo>
                  <a:pt x="0" y="1864220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268945" y="1678169"/>
            <a:ext cx="5106477" cy="2486527"/>
          </a:xfrm>
          <a:custGeom>
            <a:avLst/>
            <a:gdLst/>
            <a:ahLst/>
            <a:cxnLst/>
            <a:rect r="r" b="b" t="t" l="l"/>
            <a:pathLst>
              <a:path h="2486527" w="5106477">
                <a:moveTo>
                  <a:pt x="0" y="0"/>
                </a:moveTo>
                <a:lnTo>
                  <a:pt x="5106478" y="0"/>
                </a:lnTo>
                <a:lnTo>
                  <a:pt x="5106478" y="2486527"/>
                </a:lnTo>
                <a:lnTo>
                  <a:pt x="0" y="2486527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879404" y="5230805"/>
            <a:ext cx="7299720" cy="243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b="true" sz="3200" u="sng">
                <a:solidFill>
                  <a:srgbClr val="333333"/>
                </a:solidFill>
                <a:latin typeface="DM Sans Bold"/>
                <a:ea typeface="DM Sans Bold"/>
                <a:cs typeface="DM Sans Bold"/>
                <a:sym typeface="DM Sans Bold"/>
              </a:rPr>
              <a:t>Alunos:</a:t>
            </a:r>
          </a:p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Arthur Souza Carvalho</a:t>
            </a:r>
          </a:p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Gabriel Chaves Mendes</a:t>
            </a:r>
          </a:p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Guilherme Henrique da Silva Teodoro</a:t>
            </a:r>
          </a:p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Raphael Oliveira de Araujo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79404" y="7791450"/>
            <a:ext cx="5410965" cy="146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0"/>
              </a:lnSpc>
            </a:pPr>
            <a:r>
              <a:rPr lang="en-US" b="true" sz="3200" u="sng">
                <a:solidFill>
                  <a:srgbClr val="333333"/>
                </a:solidFill>
                <a:latin typeface="DM Sans Bold"/>
                <a:ea typeface="DM Sans Bold"/>
                <a:cs typeface="DM Sans Bold"/>
                <a:sym typeface="DM Sans Bold"/>
              </a:rPr>
              <a:t>Professores Responsáveis:</a:t>
            </a:r>
          </a:p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Wladmir</a:t>
            </a:r>
          </a:p>
          <a:p>
            <a:pPr algn="just">
              <a:lnSpc>
                <a:spcPts val="3840"/>
              </a:lnSpc>
            </a:pPr>
            <a:r>
              <a:rPr lang="en-US" sz="3200">
                <a:solidFill>
                  <a:srgbClr val="333333"/>
                </a:solidFill>
                <a:latin typeface="DM Sans"/>
                <a:ea typeface="DM Sans"/>
                <a:cs typeface="DM Sans"/>
                <a:sym typeface="DM Sans"/>
              </a:rPr>
              <a:t>Carol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3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35431" y="7941010"/>
            <a:ext cx="4222505" cy="3206570"/>
          </a:xfrm>
          <a:custGeom>
            <a:avLst/>
            <a:gdLst/>
            <a:ahLst/>
            <a:cxnLst/>
            <a:rect r="r" b="b" t="t" l="l"/>
            <a:pathLst>
              <a:path h="3206570" w="4222505">
                <a:moveTo>
                  <a:pt x="0" y="0"/>
                </a:moveTo>
                <a:lnTo>
                  <a:pt x="4222505" y="0"/>
                </a:lnTo>
                <a:lnTo>
                  <a:pt x="4222505" y="3206570"/>
                </a:lnTo>
                <a:lnTo>
                  <a:pt x="0" y="3206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38468" y="6450304"/>
            <a:ext cx="4151991" cy="4369315"/>
          </a:xfrm>
          <a:custGeom>
            <a:avLst/>
            <a:gdLst/>
            <a:ahLst/>
            <a:cxnLst/>
            <a:rect r="r" b="b" t="t" l="l"/>
            <a:pathLst>
              <a:path h="4369315" w="4151991">
                <a:moveTo>
                  <a:pt x="0" y="0"/>
                </a:moveTo>
                <a:lnTo>
                  <a:pt x="4151991" y="0"/>
                </a:lnTo>
                <a:lnTo>
                  <a:pt x="4151991" y="4369316"/>
                </a:lnTo>
                <a:lnTo>
                  <a:pt x="0" y="43693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00831" y="-1810908"/>
            <a:ext cx="12526065" cy="5308843"/>
          </a:xfrm>
          <a:custGeom>
            <a:avLst/>
            <a:gdLst/>
            <a:ahLst/>
            <a:cxnLst/>
            <a:rect r="r" b="b" t="t" l="l"/>
            <a:pathLst>
              <a:path h="5308843" w="12526065">
                <a:moveTo>
                  <a:pt x="0" y="0"/>
                </a:moveTo>
                <a:lnTo>
                  <a:pt x="12526066" y="0"/>
                </a:lnTo>
                <a:lnTo>
                  <a:pt x="12526066" y="5308842"/>
                </a:lnTo>
                <a:lnTo>
                  <a:pt x="0" y="530884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76116" y="703926"/>
            <a:ext cx="17568097" cy="9569400"/>
            <a:chOff x="0" y="0"/>
            <a:chExt cx="23424129" cy="12759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424133" cy="12759182"/>
            </a:xfrm>
            <a:custGeom>
              <a:avLst/>
              <a:gdLst/>
              <a:ahLst/>
              <a:cxnLst/>
              <a:rect r="r" b="b" t="t" l="l"/>
              <a:pathLst>
                <a:path h="12759182" w="23424133">
                  <a:moveTo>
                    <a:pt x="0" y="714756"/>
                  </a:moveTo>
                  <a:cubicBezTo>
                    <a:pt x="0" y="320040"/>
                    <a:pt x="553471" y="0"/>
                    <a:pt x="1236086" y="0"/>
                  </a:cubicBezTo>
                  <a:lnTo>
                    <a:pt x="22188052" y="0"/>
                  </a:lnTo>
                  <a:cubicBezTo>
                    <a:pt x="22870666" y="0"/>
                    <a:pt x="23424133" y="320040"/>
                    <a:pt x="23424133" y="714756"/>
                  </a:cubicBezTo>
                  <a:lnTo>
                    <a:pt x="23424133" y="12044426"/>
                  </a:lnTo>
                  <a:cubicBezTo>
                    <a:pt x="23424133" y="12439142"/>
                    <a:pt x="22870666" y="12759182"/>
                    <a:pt x="22188052" y="12759182"/>
                  </a:cubicBezTo>
                  <a:lnTo>
                    <a:pt x="1236086" y="12759182"/>
                  </a:lnTo>
                  <a:cubicBezTo>
                    <a:pt x="553471" y="12759182"/>
                    <a:pt x="0" y="12439142"/>
                    <a:pt x="0" y="1204442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113944" y="-1053972"/>
            <a:ext cx="4774086" cy="3625380"/>
          </a:xfrm>
          <a:custGeom>
            <a:avLst/>
            <a:gdLst/>
            <a:ahLst/>
            <a:cxnLst/>
            <a:rect r="r" b="b" t="t" l="l"/>
            <a:pathLst>
              <a:path h="3625380" w="4774086">
                <a:moveTo>
                  <a:pt x="0" y="0"/>
                </a:moveTo>
                <a:lnTo>
                  <a:pt x="4774085" y="0"/>
                </a:lnTo>
                <a:lnTo>
                  <a:pt x="4774085" y="3625380"/>
                </a:lnTo>
                <a:lnTo>
                  <a:pt x="0" y="36253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936617" y="-902559"/>
            <a:ext cx="4694387" cy="4940018"/>
          </a:xfrm>
          <a:custGeom>
            <a:avLst/>
            <a:gdLst/>
            <a:ahLst/>
            <a:cxnLst/>
            <a:rect r="r" b="b" t="t" l="l"/>
            <a:pathLst>
              <a:path h="4940018" w="4694387">
                <a:moveTo>
                  <a:pt x="0" y="0"/>
                </a:moveTo>
                <a:lnTo>
                  <a:pt x="4694387" y="0"/>
                </a:lnTo>
                <a:lnTo>
                  <a:pt x="4694387" y="4940018"/>
                </a:lnTo>
                <a:lnTo>
                  <a:pt x="0" y="494001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22574262" y="9401966"/>
            <a:ext cx="4409448" cy="11978450"/>
          </a:xfrm>
          <a:custGeom>
            <a:avLst/>
            <a:gdLst/>
            <a:ahLst/>
            <a:cxnLst/>
            <a:rect r="r" b="b" t="t" l="l"/>
            <a:pathLst>
              <a:path h="11978450" w="4409448">
                <a:moveTo>
                  <a:pt x="0" y="0"/>
                </a:moveTo>
                <a:lnTo>
                  <a:pt x="4409448" y="0"/>
                </a:lnTo>
                <a:lnTo>
                  <a:pt x="4409448" y="11978450"/>
                </a:lnTo>
                <a:lnTo>
                  <a:pt x="0" y="119784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132599" y="1367382"/>
            <a:ext cx="1347176" cy="1347176"/>
            <a:chOff x="0" y="0"/>
            <a:chExt cx="3095200" cy="30952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095244" cy="3095244"/>
            </a:xfrm>
            <a:custGeom>
              <a:avLst/>
              <a:gdLst/>
              <a:ahLst/>
              <a:cxnLst/>
              <a:rect r="r" b="b" t="t" l="l"/>
              <a:pathLst>
                <a:path h="3095244" w="3095244">
                  <a:moveTo>
                    <a:pt x="0" y="515874"/>
                  </a:moveTo>
                  <a:cubicBezTo>
                    <a:pt x="0" y="231013"/>
                    <a:pt x="231013" y="0"/>
                    <a:pt x="515874" y="0"/>
                  </a:cubicBezTo>
                  <a:lnTo>
                    <a:pt x="2579370" y="0"/>
                  </a:lnTo>
                  <a:cubicBezTo>
                    <a:pt x="2864231" y="0"/>
                    <a:pt x="3095244" y="231013"/>
                    <a:pt x="3095244" y="515874"/>
                  </a:cubicBezTo>
                  <a:lnTo>
                    <a:pt x="3095244" y="2579370"/>
                  </a:lnTo>
                  <a:cubicBezTo>
                    <a:pt x="3095244" y="2864231"/>
                    <a:pt x="2864231" y="3095244"/>
                    <a:pt x="2579370" y="3095244"/>
                  </a:cubicBezTo>
                  <a:lnTo>
                    <a:pt x="515874" y="3095244"/>
                  </a:lnTo>
                  <a:cubicBezTo>
                    <a:pt x="231013" y="3095244"/>
                    <a:pt x="0" y="2864231"/>
                    <a:pt x="0" y="2579370"/>
                  </a:cubicBezTo>
                  <a:close/>
                </a:path>
              </a:pathLst>
            </a:custGeom>
            <a:solidFill>
              <a:srgbClr val="E0584C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810518" y="703926"/>
            <a:ext cx="715800" cy="715800"/>
            <a:chOff x="0" y="0"/>
            <a:chExt cx="954400" cy="954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54532" cy="954532"/>
            </a:xfrm>
            <a:custGeom>
              <a:avLst/>
              <a:gdLst/>
              <a:ahLst/>
              <a:cxnLst/>
              <a:rect r="r" b="b" t="t" l="l"/>
              <a:pathLst>
                <a:path h="954532" w="954532">
                  <a:moveTo>
                    <a:pt x="0" y="159131"/>
                  </a:moveTo>
                  <a:cubicBezTo>
                    <a:pt x="0" y="71247"/>
                    <a:pt x="71247" y="0"/>
                    <a:pt x="159131" y="0"/>
                  </a:cubicBezTo>
                  <a:lnTo>
                    <a:pt x="795401" y="0"/>
                  </a:lnTo>
                  <a:cubicBezTo>
                    <a:pt x="883285" y="0"/>
                    <a:pt x="954532" y="71247"/>
                    <a:pt x="954532" y="159131"/>
                  </a:cubicBezTo>
                  <a:lnTo>
                    <a:pt x="954532" y="795401"/>
                  </a:lnTo>
                  <a:cubicBezTo>
                    <a:pt x="954532" y="883285"/>
                    <a:pt x="883285" y="954532"/>
                    <a:pt x="795401" y="954532"/>
                  </a:cubicBezTo>
                  <a:lnTo>
                    <a:pt x="159131" y="954532"/>
                  </a:lnTo>
                  <a:cubicBezTo>
                    <a:pt x="71247" y="954405"/>
                    <a:pt x="0" y="883158"/>
                    <a:pt x="0" y="79527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5985848" y="882390"/>
            <a:ext cx="365098" cy="358664"/>
          </a:xfrm>
          <a:custGeom>
            <a:avLst/>
            <a:gdLst/>
            <a:ahLst/>
            <a:cxnLst/>
            <a:rect r="r" b="b" t="t" l="l"/>
            <a:pathLst>
              <a:path h="358664" w="365098">
                <a:moveTo>
                  <a:pt x="0" y="0"/>
                </a:moveTo>
                <a:lnTo>
                  <a:pt x="365098" y="0"/>
                </a:lnTo>
                <a:lnTo>
                  <a:pt x="365098" y="358664"/>
                </a:lnTo>
                <a:lnTo>
                  <a:pt x="0" y="35866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204458" y="758718"/>
            <a:ext cx="1275317" cy="565386"/>
          </a:xfrm>
          <a:custGeom>
            <a:avLst/>
            <a:gdLst/>
            <a:ahLst/>
            <a:cxnLst/>
            <a:rect r="r" b="b" t="t" l="l"/>
            <a:pathLst>
              <a:path h="565386" w="1275317">
                <a:moveTo>
                  <a:pt x="0" y="0"/>
                </a:moveTo>
                <a:lnTo>
                  <a:pt x="1275317" y="0"/>
                </a:lnTo>
                <a:lnTo>
                  <a:pt x="1275317" y="565386"/>
                </a:lnTo>
                <a:lnTo>
                  <a:pt x="0" y="56538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559431" y="2569138"/>
            <a:ext cx="11477375" cy="7704188"/>
          </a:xfrm>
          <a:custGeom>
            <a:avLst/>
            <a:gdLst/>
            <a:ahLst/>
            <a:cxnLst/>
            <a:rect r="r" b="b" t="t" l="l"/>
            <a:pathLst>
              <a:path h="7704188" w="11477375">
                <a:moveTo>
                  <a:pt x="0" y="0"/>
                </a:moveTo>
                <a:lnTo>
                  <a:pt x="11477375" y="0"/>
                </a:lnTo>
                <a:lnTo>
                  <a:pt x="11477375" y="7704188"/>
                </a:lnTo>
                <a:lnTo>
                  <a:pt x="0" y="7704188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2480980" y="6172200"/>
            <a:ext cx="5238750" cy="4114800"/>
          </a:xfrm>
          <a:custGeom>
            <a:avLst/>
            <a:gdLst/>
            <a:ahLst/>
            <a:cxnLst/>
            <a:rect r="r" b="b" t="t" l="l"/>
            <a:pathLst>
              <a:path h="4114800" w="5238750">
                <a:moveTo>
                  <a:pt x="0" y="0"/>
                </a:moveTo>
                <a:lnTo>
                  <a:pt x="5238750" y="0"/>
                </a:lnTo>
                <a:lnTo>
                  <a:pt x="52387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185656" y="1576922"/>
            <a:ext cx="1241063" cy="899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5"/>
              </a:lnSpc>
            </a:pPr>
            <a:r>
              <a:rPr lang="en-US" sz="557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557135" y="1529350"/>
            <a:ext cx="7606058" cy="873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21"/>
              </a:lnSpc>
            </a:pPr>
            <a:r>
              <a:rPr lang="en-US" sz="5517">
                <a:solidFill>
                  <a:srgbClr val="2D67E0"/>
                </a:solidFill>
                <a:latin typeface="Arimo"/>
                <a:ea typeface="Arimo"/>
                <a:cs typeface="Arimo"/>
                <a:sym typeface="Arimo"/>
              </a:rPr>
              <a:t>Diagrama DER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5985848" y="6421232"/>
            <a:ext cx="5238750" cy="4114800"/>
          </a:xfrm>
          <a:custGeom>
            <a:avLst/>
            <a:gdLst/>
            <a:ahLst/>
            <a:cxnLst/>
            <a:rect r="r" b="b" t="t" l="l"/>
            <a:pathLst>
              <a:path h="4114800" w="5238750">
                <a:moveTo>
                  <a:pt x="0" y="0"/>
                </a:moveTo>
                <a:lnTo>
                  <a:pt x="5238750" y="0"/>
                </a:lnTo>
                <a:lnTo>
                  <a:pt x="52387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3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88821" y="-2015442"/>
            <a:ext cx="4288858" cy="3783009"/>
          </a:xfrm>
          <a:custGeom>
            <a:avLst/>
            <a:gdLst/>
            <a:ahLst/>
            <a:cxnLst/>
            <a:rect r="r" b="b" t="t" l="l"/>
            <a:pathLst>
              <a:path h="3783009" w="4288858">
                <a:moveTo>
                  <a:pt x="0" y="0"/>
                </a:moveTo>
                <a:lnTo>
                  <a:pt x="4288858" y="0"/>
                </a:lnTo>
                <a:lnTo>
                  <a:pt x="4288858" y="3783009"/>
                </a:lnTo>
                <a:lnTo>
                  <a:pt x="0" y="37830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59714" y="-1291268"/>
            <a:ext cx="3683847" cy="4276602"/>
          </a:xfrm>
          <a:custGeom>
            <a:avLst/>
            <a:gdLst/>
            <a:ahLst/>
            <a:cxnLst/>
            <a:rect r="r" b="b" t="t" l="l"/>
            <a:pathLst>
              <a:path h="4276602" w="3683847">
                <a:moveTo>
                  <a:pt x="0" y="0"/>
                </a:moveTo>
                <a:lnTo>
                  <a:pt x="3683847" y="0"/>
                </a:lnTo>
                <a:lnTo>
                  <a:pt x="3683847" y="4276602"/>
                </a:lnTo>
                <a:lnTo>
                  <a:pt x="0" y="42766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55216" y="6559070"/>
            <a:ext cx="4095256" cy="4933082"/>
          </a:xfrm>
          <a:custGeom>
            <a:avLst/>
            <a:gdLst/>
            <a:ahLst/>
            <a:cxnLst/>
            <a:rect r="r" b="b" t="t" l="l"/>
            <a:pathLst>
              <a:path h="4933082" w="4095256">
                <a:moveTo>
                  <a:pt x="0" y="0"/>
                </a:moveTo>
                <a:lnTo>
                  <a:pt x="4095255" y="0"/>
                </a:lnTo>
                <a:lnTo>
                  <a:pt x="4095255" y="4933082"/>
                </a:lnTo>
                <a:lnTo>
                  <a:pt x="0" y="493308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82137" y="6715326"/>
            <a:ext cx="4958817" cy="4716228"/>
          </a:xfrm>
          <a:custGeom>
            <a:avLst/>
            <a:gdLst/>
            <a:ahLst/>
            <a:cxnLst/>
            <a:rect r="r" b="b" t="t" l="l"/>
            <a:pathLst>
              <a:path h="4716228" w="4958817">
                <a:moveTo>
                  <a:pt x="0" y="0"/>
                </a:moveTo>
                <a:lnTo>
                  <a:pt x="4958817" y="0"/>
                </a:lnTo>
                <a:lnTo>
                  <a:pt x="4958817" y="4716228"/>
                </a:lnTo>
                <a:lnTo>
                  <a:pt x="0" y="471622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47069" y="-3298772"/>
            <a:ext cx="5766064" cy="9225057"/>
          </a:xfrm>
          <a:custGeom>
            <a:avLst/>
            <a:gdLst/>
            <a:ahLst/>
            <a:cxnLst/>
            <a:rect r="r" b="b" t="t" l="l"/>
            <a:pathLst>
              <a:path h="9225057" w="5766064">
                <a:moveTo>
                  <a:pt x="0" y="0"/>
                </a:moveTo>
                <a:lnTo>
                  <a:pt x="5766064" y="0"/>
                </a:lnTo>
                <a:lnTo>
                  <a:pt x="5766064" y="9225058"/>
                </a:lnTo>
                <a:lnTo>
                  <a:pt x="0" y="922505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932091" y="3515529"/>
            <a:ext cx="3150566" cy="8285788"/>
          </a:xfrm>
          <a:custGeom>
            <a:avLst/>
            <a:gdLst/>
            <a:ahLst/>
            <a:cxnLst/>
            <a:rect r="r" b="b" t="t" l="l"/>
            <a:pathLst>
              <a:path h="8285788" w="3150566">
                <a:moveTo>
                  <a:pt x="0" y="0"/>
                </a:moveTo>
                <a:lnTo>
                  <a:pt x="3150566" y="0"/>
                </a:lnTo>
                <a:lnTo>
                  <a:pt x="3150566" y="8285788"/>
                </a:lnTo>
                <a:lnTo>
                  <a:pt x="0" y="828578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27200" y="358800"/>
            <a:ext cx="16833600" cy="9569400"/>
            <a:chOff x="0" y="0"/>
            <a:chExt cx="22444800" cy="127592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444836" cy="12759182"/>
            </a:xfrm>
            <a:custGeom>
              <a:avLst/>
              <a:gdLst/>
              <a:ahLst/>
              <a:cxnLst/>
              <a:rect r="r" b="b" t="t" l="l"/>
              <a:pathLst>
                <a:path h="12759182" w="22444836">
                  <a:moveTo>
                    <a:pt x="0" y="632714"/>
                  </a:moveTo>
                  <a:cubicBezTo>
                    <a:pt x="0" y="283337"/>
                    <a:pt x="283337" y="0"/>
                    <a:pt x="632714" y="0"/>
                  </a:cubicBezTo>
                  <a:lnTo>
                    <a:pt x="21812123" y="0"/>
                  </a:lnTo>
                  <a:cubicBezTo>
                    <a:pt x="22161627" y="0"/>
                    <a:pt x="22444836" y="283337"/>
                    <a:pt x="22444836" y="632714"/>
                  </a:cubicBezTo>
                  <a:lnTo>
                    <a:pt x="22444836" y="12126468"/>
                  </a:lnTo>
                  <a:cubicBezTo>
                    <a:pt x="22444836" y="12475973"/>
                    <a:pt x="22161500" y="12759182"/>
                    <a:pt x="21812123" y="12759182"/>
                  </a:cubicBezTo>
                  <a:lnTo>
                    <a:pt x="632714" y="12759182"/>
                  </a:lnTo>
                  <a:cubicBezTo>
                    <a:pt x="283337" y="12759182"/>
                    <a:pt x="0" y="12475972"/>
                    <a:pt x="0" y="1212646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132192" y="647026"/>
            <a:ext cx="715800" cy="715800"/>
            <a:chOff x="0" y="0"/>
            <a:chExt cx="954400" cy="954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54532" cy="954532"/>
            </a:xfrm>
            <a:custGeom>
              <a:avLst/>
              <a:gdLst/>
              <a:ahLst/>
              <a:cxnLst/>
              <a:rect r="r" b="b" t="t" l="l"/>
              <a:pathLst>
                <a:path h="954532" w="954532">
                  <a:moveTo>
                    <a:pt x="0" y="159131"/>
                  </a:moveTo>
                  <a:cubicBezTo>
                    <a:pt x="0" y="71247"/>
                    <a:pt x="71247" y="0"/>
                    <a:pt x="159131" y="0"/>
                  </a:cubicBezTo>
                  <a:lnTo>
                    <a:pt x="795401" y="0"/>
                  </a:lnTo>
                  <a:cubicBezTo>
                    <a:pt x="883285" y="0"/>
                    <a:pt x="954532" y="71247"/>
                    <a:pt x="954532" y="159131"/>
                  </a:cubicBezTo>
                  <a:lnTo>
                    <a:pt x="954532" y="795401"/>
                  </a:lnTo>
                  <a:cubicBezTo>
                    <a:pt x="954532" y="883285"/>
                    <a:pt x="883285" y="954532"/>
                    <a:pt x="795401" y="954532"/>
                  </a:cubicBezTo>
                  <a:lnTo>
                    <a:pt x="159131" y="954532"/>
                  </a:lnTo>
                  <a:cubicBezTo>
                    <a:pt x="71247" y="954405"/>
                    <a:pt x="0" y="883158"/>
                    <a:pt x="0" y="79527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307574" y="825516"/>
            <a:ext cx="365098" cy="358664"/>
          </a:xfrm>
          <a:custGeom>
            <a:avLst/>
            <a:gdLst/>
            <a:ahLst/>
            <a:cxnLst/>
            <a:rect r="r" b="b" t="t" l="l"/>
            <a:pathLst>
              <a:path h="358664" w="365098">
                <a:moveTo>
                  <a:pt x="0" y="0"/>
                </a:moveTo>
                <a:lnTo>
                  <a:pt x="365098" y="0"/>
                </a:lnTo>
                <a:lnTo>
                  <a:pt x="365098" y="358664"/>
                </a:lnTo>
                <a:lnTo>
                  <a:pt x="0" y="35866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324133" y="279221"/>
            <a:ext cx="1387012" cy="614903"/>
          </a:xfrm>
          <a:custGeom>
            <a:avLst/>
            <a:gdLst/>
            <a:ahLst/>
            <a:cxnLst/>
            <a:rect r="r" b="b" t="t" l="l"/>
            <a:pathLst>
              <a:path h="614903" w="1387012">
                <a:moveTo>
                  <a:pt x="0" y="0"/>
                </a:moveTo>
                <a:lnTo>
                  <a:pt x="1387012" y="0"/>
                </a:lnTo>
                <a:lnTo>
                  <a:pt x="1387012" y="614903"/>
                </a:lnTo>
                <a:lnTo>
                  <a:pt x="0" y="61490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2359863" y="894210"/>
            <a:ext cx="1552221" cy="1552221"/>
            <a:chOff x="0" y="0"/>
            <a:chExt cx="3095200" cy="30952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095244" cy="3095244"/>
            </a:xfrm>
            <a:custGeom>
              <a:avLst/>
              <a:gdLst/>
              <a:ahLst/>
              <a:cxnLst/>
              <a:rect r="r" b="b" t="t" l="l"/>
              <a:pathLst>
                <a:path h="3095244" w="3095244">
                  <a:moveTo>
                    <a:pt x="0" y="515874"/>
                  </a:moveTo>
                  <a:cubicBezTo>
                    <a:pt x="0" y="231013"/>
                    <a:pt x="231013" y="0"/>
                    <a:pt x="515874" y="0"/>
                  </a:cubicBezTo>
                  <a:lnTo>
                    <a:pt x="2579370" y="0"/>
                  </a:lnTo>
                  <a:cubicBezTo>
                    <a:pt x="2864231" y="0"/>
                    <a:pt x="3095244" y="231013"/>
                    <a:pt x="3095244" y="515874"/>
                  </a:cubicBezTo>
                  <a:lnTo>
                    <a:pt x="3095244" y="2579370"/>
                  </a:lnTo>
                  <a:cubicBezTo>
                    <a:pt x="3095244" y="2864231"/>
                    <a:pt x="2864231" y="3095244"/>
                    <a:pt x="2579370" y="3095244"/>
                  </a:cubicBezTo>
                  <a:lnTo>
                    <a:pt x="515874" y="3095244"/>
                  </a:lnTo>
                  <a:cubicBezTo>
                    <a:pt x="231013" y="3095244"/>
                    <a:pt x="0" y="2864231"/>
                    <a:pt x="0" y="2579370"/>
                  </a:cubicBezTo>
                  <a:close/>
                </a:path>
              </a:pathLst>
            </a:custGeom>
            <a:solidFill>
              <a:srgbClr val="E0584C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4881683" y="5418169"/>
            <a:ext cx="4296837" cy="6013385"/>
          </a:xfrm>
          <a:custGeom>
            <a:avLst/>
            <a:gdLst/>
            <a:ahLst/>
            <a:cxnLst/>
            <a:rect r="r" b="b" t="t" l="l"/>
            <a:pathLst>
              <a:path h="6013385" w="4296837">
                <a:moveTo>
                  <a:pt x="0" y="0"/>
                </a:moveTo>
                <a:lnTo>
                  <a:pt x="4296836" y="0"/>
                </a:lnTo>
                <a:lnTo>
                  <a:pt x="4296836" y="6013385"/>
                </a:lnTo>
                <a:lnTo>
                  <a:pt x="0" y="601338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028700" y="2985334"/>
            <a:ext cx="8000184" cy="6510150"/>
          </a:xfrm>
          <a:custGeom>
            <a:avLst/>
            <a:gdLst/>
            <a:ahLst/>
            <a:cxnLst/>
            <a:rect r="r" b="b" t="t" l="l"/>
            <a:pathLst>
              <a:path h="6510150" w="8000184">
                <a:moveTo>
                  <a:pt x="0" y="0"/>
                </a:moveTo>
                <a:lnTo>
                  <a:pt x="8000184" y="0"/>
                </a:lnTo>
                <a:lnTo>
                  <a:pt x="8000184" y="6510150"/>
                </a:lnTo>
                <a:lnTo>
                  <a:pt x="0" y="6510150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913265" y="2157535"/>
            <a:ext cx="8527010" cy="3304216"/>
          </a:xfrm>
          <a:custGeom>
            <a:avLst/>
            <a:gdLst/>
            <a:ahLst/>
            <a:cxnLst/>
            <a:rect r="r" b="b" t="t" l="l"/>
            <a:pathLst>
              <a:path h="3304216" w="8527010">
                <a:moveTo>
                  <a:pt x="0" y="0"/>
                </a:moveTo>
                <a:lnTo>
                  <a:pt x="8527010" y="0"/>
                </a:lnTo>
                <a:lnTo>
                  <a:pt x="8527010" y="3304217"/>
                </a:lnTo>
                <a:lnTo>
                  <a:pt x="0" y="3304217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964096" y="721675"/>
            <a:ext cx="10534165" cy="745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5"/>
              </a:lnSpc>
            </a:pPr>
            <a:r>
              <a:rPr lang="en-US" sz="4788">
                <a:solidFill>
                  <a:srgbClr val="2D67E0"/>
                </a:solidFill>
                <a:latin typeface="Arimo"/>
                <a:ea typeface="Arimo"/>
                <a:cs typeface="Arimo"/>
                <a:sym typeface="Arimo"/>
              </a:rPr>
              <a:t>Conexão Front-Back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20995" y="1154510"/>
            <a:ext cx="1429957" cy="1003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2"/>
              </a:lnSpc>
            </a:pPr>
            <a:r>
              <a:rPr lang="en-US" sz="641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3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87300" y="-1256066"/>
            <a:ext cx="3863748" cy="3561028"/>
          </a:xfrm>
          <a:custGeom>
            <a:avLst/>
            <a:gdLst/>
            <a:ahLst/>
            <a:cxnLst/>
            <a:rect r="r" b="b" t="t" l="l"/>
            <a:pathLst>
              <a:path h="3561028" w="3863748">
                <a:moveTo>
                  <a:pt x="0" y="0"/>
                </a:moveTo>
                <a:lnTo>
                  <a:pt x="3863748" y="0"/>
                </a:lnTo>
                <a:lnTo>
                  <a:pt x="3863748" y="3561028"/>
                </a:lnTo>
                <a:lnTo>
                  <a:pt x="0" y="35610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53848" y="8393190"/>
            <a:ext cx="8285788" cy="3150566"/>
          </a:xfrm>
          <a:custGeom>
            <a:avLst/>
            <a:gdLst/>
            <a:ahLst/>
            <a:cxnLst/>
            <a:rect r="r" b="b" t="t" l="l"/>
            <a:pathLst>
              <a:path h="3150566" w="8285788">
                <a:moveTo>
                  <a:pt x="0" y="0"/>
                </a:moveTo>
                <a:lnTo>
                  <a:pt x="8285788" y="0"/>
                </a:lnTo>
                <a:lnTo>
                  <a:pt x="8285788" y="3150566"/>
                </a:lnTo>
                <a:lnTo>
                  <a:pt x="0" y="31505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814081" y="-3298772"/>
            <a:ext cx="5766064" cy="9225057"/>
          </a:xfrm>
          <a:custGeom>
            <a:avLst/>
            <a:gdLst/>
            <a:ahLst/>
            <a:cxnLst/>
            <a:rect r="r" b="b" t="t" l="l"/>
            <a:pathLst>
              <a:path h="9225057" w="5766064">
                <a:moveTo>
                  <a:pt x="0" y="0"/>
                </a:moveTo>
                <a:lnTo>
                  <a:pt x="5766064" y="0"/>
                </a:lnTo>
                <a:lnTo>
                  <a:pt x="5766064" y="9225058"/>
                </a:lnTo>
                <a:lnTo>
                  <a:pt x="0" y="92250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64480" y="5534043"/>
            <a:ext cx="3640531" cy="4780734"/>
          </a:xfrm>
          <a:custGeom>
            <a:avLst/>
            <a:gdLst/>
            <a:ahLst/>
            <a:cxnLst/>
            <a:rect r="r" b="b" t="t" l="l"/>
            <a:pathLst>
              <a:path h="4780734" w="3640531">
                <a:moveTo>
                  <a:pt x="0" y="0"/>
                </a:moveTo>
                <a:lnTo>
                  <a:pt x="3640531" y="0"/>
                </a:lnTo>
                <a:lnTo>
                  <a:pt x="3640531" y="4780734"/>
                </a:lnTo>
                <a:lnTo>
                  <a:pt x="0" y="47807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09535" y="8132711"/>
            <a:ext cx="4838227" cy="3844283"/>
          </a:xfrm>
          <a:custGeom>
            <a:avLst/>
            <a:gdLst/>
            <a:ahLst/>
            <a:cxnLst/>
            <a:rect r="r" b="b" t="t" l="l"/>
            <a:pathLst>
              <a:path h="3844283" w="4838227">
                <a:moveTo>
                  <a:pt x="0" y="0"/>
                </a:moveTo>
                <a:lnTo>
                  <a:pt x="4838227" y="0"/>
                </a:lnTo>
                <a:lnTo>
                  <a:pt x="4838227" y="3844283"/>
                </a:lnTo>
                <a:lnTo>
                  <a:pt x="0" y="384428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423726" y="5489222"/>
            <a:ext cx="3862743" cy="4870431"/>
          </a:xfrm>
          <a:custGeom>
            <a:avLst/>
            <a:gdLst/>
            <a:ahLst/>
            <a:cxnLst/>
            <a:rect r="r" b="b" t="t" l="l"/>
            <a:pathLst>
              <a:path h="4870431" w="3862743">
                <a:moveTo>
                  <a:pt x="0" y="0"/>
                </a:moveTo>
                <a:lnTo>
                  <a:pt x="3862743" y="0"/>
                </a:lnTo>
                <a:lnTo>
                  <a:pt x="3862743" y="4870431"/>
                </a:lnTo>
                <a:lnTo>
                  <a:pt x="0" y="487043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099003" y="8132205"/>
            <a:ext cx="4838559" cy="3845298"/>
          </a:xfrm>
          <a:custGeom>
            <a:avLst/>
            <a:gdLst/>
            <a:ahLst/>
            <a:cxnLst/>
            <a:rect r="r" b="b" t="t" l="l"/>
            <a:pathLst>
              <a:path h="3845298" w="4838559">
                <a:moveTo>
                  <a:pt x="0" y="0"/>
                </a:moveTo>
                <a:lnTo>
                  <a:pt x="4838558" y="0"/>
                </a:lnTo>
                <a:lnTo>
                  <a:pt x="4838558" y="3845298"/>
                </a:lnTo>
                <a:lnTo>
                  <a:pt x="0" y="384529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27200" y="313600"/>
            <a:ext cx="16833600" cy="9614400"/>
            <a:chOff x="0" y="0"/>
            <a:chExt cx="22444800" cy="128192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444963" cy="12819253"/>
            </a:xfrm>
            <a:custGeom>
              <a:avLst/>
              <a:gdLst/>
              <a:ahLst/>
              <a:cxnLst/>
              <a:rect r="r" b="b" t="t" l="l"/>
              <a:pathLst>
                <a:path h="12819253" w="22444963">
                  <a:moveTo>
                    <a:pt x="0" y="635762"/>
                  </a:moveTo>
                  <a:cubicBezTo>
                    <a:pt x="0" y="284607"/>
                    <a:pt x="284607" y="0"/>
                    <a:pt x="635762" y="0"/>
                  </a:cubicBezTo>
                  <a:lnTo>
                    <a:pt x="21809202" y="0"/>
                  </a:lnTo>
                  <a:cubicBezTo>
                    <a:pt x="22160229" y="0"/>
                    <a:pt x="22444963" y="284607"/>
                    <a:pt x="22444963" y="635762"/>
                  </a:cubicBezTo>
                  <a:lnTo>
                    <a:pt x="22444963" y="12183491"/>
                  </a:lnTo>
                  <a:cubicBezTo>
                    <a:pt x="22444963" y="12534519"/>
                    <a:pt x="22160356" y="12819253"/>
                    <a:pt x="21809202" y="12819253"/>
                  </a:cubicBezTo>
                  <a:lnTo>
                    <a:pt x="635762" y="12819253"/>
                  </a:lnTo>
                  <a:cubicBezTo>
                    <a:pt x="284607" y="12819253"/>
                    <a:pt x="0" y="12534646"/>
                    <a:pt x="0" y="1218349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2818715" y="901259"/>
            <a:ext cx="12112043" cy="801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09"/>
              </a:lnSpc>
            </a:pPr>
            <a:r>
              <a:rPr lang="en-US" sz="5091">
                <a:solidFill>
                  <a:srgbClr val="2D67E0"/>
                </a:solidFill>
                <a:latin typeface="Arimo"/>
                <a:ea typeface="Arimo"/>
                <a:cs typeface="Arimo"/>
                <a:sym typeface="Arimo"/>
              </a:rPr>
              <a:t>Conexão Back-Banco de Dados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165763" y="8121827"/>
            <a:ext cx="1888829" cy="1480899"/>
          </a:xfrm>
          <a:custGeom>
            <a:avLst/>
            <a:gdLst/>
            <a:ahLst/>
            <a:cxnLst/>
            <a:rect r="r" b="b" t="t" l="l"/>
            <a:pathLst>
              <a:path h="1480899" w="1888829">
                <a:moveTo>
                  <a:pt x="0" y="0"/>
                </a:moveTo>
                <a:lnTo>
                  <a:pt x="1888829" y="0"/>
                </a:lnTo>
                <a:lnTo>
                  <a:pt x="1888829" y="1480899"/>
                </a:lnTo>
                <a:lnTo>
                  <a:pt x="0" y="148089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415625">
            <a:off x="15807232" y="8443459"/>
            <a:ext cx="1813583" cy="1477749"/>
          </a:xfrm>
          <a:custGeom>
            <a:avLst/>
            <a:gdLst/>
            <a:ahLst/>
            <a:cxnLst/>
            <a:rect r="r" b="b" t="t" l="l"/>
            <a:pathLst>
              <a:path h="1477749" w="1813583">
                <a:moveTo>
                  <a:pt x="0" y="0"/>
                </a:moveTo>
                <a:lnTo>
                  <a:pt x="1813583" y="0"/>
                </a:lnTo>
                <a:lnTo>
                  <a:pt x="1813583" y="1477749"/>
                </a:lnTo>
                <a:lnTo>
                  <a:pt x="0" y="147774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6132192" y="647026"/>
            <a:ext cx="715800" cy="715800"/>
            <a:chOff x="0" y="0"/>
            <a:chExt cx="954400" cy="954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54532" cy="954532"/>
            </a:xfrm>
            <a:custGeom>
              <a:avLst/>
              <a:gdLst/>
              <a:ahLst/>
              <a:cxnLst/>
              <a:rect r="r" b="b" t="t" l="l"/>
              <a:pathLst>
                <a:path h="954532" w="954532">
                  <a:moveTo>
                    <a:pt x="0" y="159131"/>
                  </a:moveTo>
                  <a:cubicBezTo>
                    <a:pt x="0" y="71247"/>
                    <a:pt x="71247" y="0"/>
                    <a:pt x="159131" y="0"/>
                  </a:cubicBezTo>
                  <a:lnTo>
                    <a:pt x="795401" y="0"/>
                  </a:lnTo>
                  <a:cubicBezTo>
                    <a:pt x="883285" y="0"/>
                    <a:pt x="954532" y="71247"/>
                    <a:pt x="954532" y="159131"/>
                  </a:cubicBezTo>
                  <a:lnTo>
                    <a:pt x="954532" y="795401"/>
                  </a:lnTo>
                  <a:cubicBezTo>
                    <a:pt x="954532" y="883285"/>
                    <a:pt x="883285" y="954532"/>
                    <a:pt x="795401" y="954532"/>
                  </a:cubicBezTo>
                  <a:lnTo>
                    <a:pt x="159131" y="954532"/>
                  </a:lnTo>
                  <a:cubicBezTo>
                    <a:pt x="71247" y="954405"/>
                    <a:pt x="0" y="883158"/>
                    <a:pt x="0" y="79527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6307574" y="825516"/>
            <a:ext cx="365098" cy="358664"/>
          </a:xfrm>
          <a:custGeom>
            <a:avLst/>
            <a:gdLst/>
            <a:ahLst/>
            <a:cxnLst/>
            <a:rect r="r" b="b" t="t" l="l"/>
            <a:pathLst>
              <a:path h="358664" w="365098">
                <a:moveTo>
                  <a:pt x="0" y="0"/>
                </a:moveTo>
                <a:lnTo>
                  <a:pt x="365098" y="0"/>
                </a:lnTo>
                <a:lnTo>
                  <a:pt x="365098" y="358664"/>
                </a:lnTo>
                <a:lnTo>
                  <a:pt x="0" y="358664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34255" y="313600"/>
            <a:ext cx="1284461" cy="569439"/>
          </a:xfrm>
          <a:custGeom>
            <a:avLst/>
            <a:gdLst/>
            <a:ahLst/>
            <a:cxnLst/>
            <a:rect r="r" b="b" t="t" l="l"/>
            <a:pathLst>
              <a:path h="569439" w="1284461">
                <a:moveTo>
                  <a:pt x="0" y="0"/>
                </a:moveTo>
                <a:lnTo>
                  <a:pt x="1284460" y="0"/>
                </a:lnTo>
                <a:lnTo>
                  <a:pt x="1284460" y="569439"/>
                </a:lnTo>
                <a:lnTo>
                  <a:pt x="0" y="569439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439017" y="972596"/>
            <a:ext cx="1846740" cy="1846740"/>
            <a:chOff x="0" y="0"/>
            <a:chExt cx="3095200" cy="30952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095244" cy="3095244"/>
            </a:xfrm>
            <a:custGeom>
              <a:avLst/>
              <a:gdLst/>
              <a:ahLst/>
              <a:cxnLst/>
              <a:rect r="r" b="b" t="t" l="l"/>
              <a:pathLst>
                <a:path h="3095244" w="3095244">
                  <a:moveTo>
                    <a:pt x="0" y="515874"/>
                  </a:moveTo>
                  <a:cubicBezTo>
                    <a:pt x="0" y="231013"/>
                    <a:pt x="231013" y="0"/>
                    <a:pt x="515874" y="0"/>
                  </a:cubicBezTo>
                  <a:lnTo>
                    <a:pt x="2579370" y="0"/>
                  </a:lnTo>
                  <a:cubicBezTo>
                    <a:pt x="2864231" y="0"/>
                    <a:pt x="3095244" y="231013"/>
                    <a:pt x="3095244" y="515874"/>
                  </a:cubicBezTo>
                  <a:lnTo>
                    <a:pt x="3095244" y="2579370"/>
                  </a:lnTo>
                  <a:cubicBezTo>
                    <a:pt x="3095244" y="2864231"/>
                    <a:pt x="2864231" y="3095244"/>
                    <a:pt x="2579370" y="3095244"/>
                  </a:cubicBezTo>
                  <a:lnTo>
                    <a:pt x="515874" y="3095244"/>
                  </a:lnTo>
                  <a:cubicBezTo>
                    <a:pt x="231013" y="3095244"/>
                    <a:pt x="0" y="2864231"/>
                    <a:pt x="0" y="2579370"/>
                  </a:cubicBezTo>
                  <a:close/>
                </a:path>
              </a:pathLst>
            </a:custGeom>
            <a:solidFill>
              <a:srgbClr val="E0584C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4553636" y="1702729"/>
            <a:ext cx="9765785" cy="7971322"/>
          </a:xfrm>
          <a:custGeom>
            <a:avLst/>
            <a:gdLst/>
            <a:ahLst/>
            <a:cxnLst/>
            <a:rect r="r" b="b" t="t" l="l"/>
            <a:pathLst>
              <a:path h="7971322" w="9765785">
                <a:moveTo>
                  <a:pt x="0" y="0"/>
                </a:moveTo>
                <a:lnTo>
                  <a:pt x="9765785" y="0"/>
                </a:lnTo>
                <a:lnTo>
                  <a:pt x="9765785" y="7971323"/>
                </a:lnTo>
                <a:lnTo>
                  <a:pt x="0" y="7971323"/>
                </a:lnTo>
                <a:lnTo>
                  <a:pt x="0" y="0"/>
                </a:lnTo>
                <a:close/>
              </a:path>
            </a:pathLst>
          </a:custGeom>
          <a:blipFill>
            <a:blip r:embed="rId25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511748" y="1287706"/>
            <a:ext cx="1701278" cy="1187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64"/>
              </a:lnSpc>
            </a:pPr>
            <a:r>
              <a:rPr lang="en-US" sz="763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03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3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66981" y="5065830"/>
            <a:ext cx="14098678" cy="9261868"/>
          </a:xfrm>
          <a:custGeom>
            <a:avLst/>
            <a:gdLst/>
            <a:ahLst/>
            <a:cxnLst/>
            <a:rect r="r" b="b" t="t" l="l"/>
            <a:pathLst>
              <a:path h="9261868" w="14098678">
                <a:moveTo>
                  <a:pt x="0" y="0"/>
                </a:moveTo>
                <a:lnTo>
                  <a:pt x="14098678" y="0"/>
                </a:lnTo>
                <a:lnTo>
                  <a:pt x="14098678" y="9261868"/>
                </a:lnTo>
                <a:lnTo>
                  <a:pt x="0" y="92618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444791" y="-1865437"/>
            <a:ext cx="12562138" cy="5417920"/>
          </a:xfrm>
          <a:custGeom>
            <a:avLst/>
            <a:gdLst/>
            <a:ahLst/>
            <a:cxnLst/>
            <a:rect r="r" b="b" t="t" l="l"/>
            <a:pathLst>
              <a:path h="5417920" w="12562138">
                <a:moveTo>
                  <a:pt x="0" y="0"/>
                </a:moveTo>
                <a:lnTo>
                  <a:pt x="12562138" y="0"/>
                </a:lnTo>
                <a:lnTo>
                  <a:pt x="12562138" y="5417920"/>
                </a:lnTo>
                <a:lnTo>
                  <a:pt x="0" y="54179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571686" y="6616177"/>
            <a:ext cx="4369972" cy="4968934"/>
          </a:xfrm>
          <a:custGeom>
            <a:avLst/>
            <a:gdLst/>
            <a:ahLst/>
            <a:cxnLst/>
            <a:rect r="r" b="b" t="t" l="l"/>
            <a:pathLst>
              <a:path h="4968934" w="4369972">
                <a:moveTo>
                  <a:pt x="0" y="0"/>
                </a:moveTo>
                <a:lnTo>
                  <a:pt x="4369973" y="0"/>
                </a:lnTo>
                <a:lnTo>
                  <a:pt x="4369973" y="4968933"/>
                </a:lnTo>
                <a:lnTo>
                  <a:pt x="0" y="49689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24466" y="6105992"/>
            <a:ext cx="4556947" cy="5009196"/>
          </a:xfrm>
          <a:custGeom>
            <a:avLst/>
            <a:gdLst/>
            <a:ahLst/>
            <a:cxnLst/>
            <a:rect r="r" b="b" t="t" l="l"/>
            <a:pathLst>
              <a:path h="5009196" w="4556947">
                <a:moveTo>
                  <a:pt x="0" y="0"/>
                </a:moveTo>
                <a:lnTo>
                  <a:pt x="4556947" y="0"/>
                </a:lnTo>
                <a:lnTo>
                  <a:pt x="4556947" y="5009196"/>
                </a:lnTo>
                <a:lnTo>
                  <a:pt x="0" y="50091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870709" y="-922353"/>
            <a:ext cx="4882569" cy="4882569"/>
          </a:xfrm>
          <a:custGeom>
            <a:avLst/>
            <a:gdLst/>
            <a:ahLst/>
            <a:cxnLst/>
            <a:rect r="r" b="b" t="t" l="l"/>
            <a:pathLst>
              <a:path h="4882569" w="4882569">
                <a:moveTo>
                  <a:pt x="0" y="0"/>
                </a:moveTo>
                <a:lnTo>
                  <a:pt x="4882569" y="0"/>
                </a:lnTo>
                <a:lnTo>
                  <a:pt x="4882569" y="4882569"/>
                </a:lnTo>
                <a:lnTo>
                  <a:pt x="0" y="488256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35267" y="-1236358"/>
            <a:ext cx="4419938" cy="2974273"/>
          </a:xfrm>
          <a:custGeom>
            <a:avLst/>
            <a:gdLst/>
            <a:ahLst/>
            <a:cxnLst/>
            <a:rect r="r" b="b" t="t" l="l"/>
            <a:pathLst>
              <a:path h="2974273" w="4419938">
                <a:moveTo>
                  <a:pt x="0" y="0"/>
                </a:moveTo>
                <a:lnTo>
                  <a:pt x="4419938" y="0"/>
                </a:lnTo>
                <a:lnTo>
                  <a:pt x="4419938" y="2974273"/>
                </a:lnTo>
                <a:lnTo>
                  <a:pt x="0" y="297427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308509" y="358800"/>
            <a:ext cx="12562200" cy="9569400"/>
            <a:chOff x="0" y="0"/>
            <a:chExt cx="16749600" cy="127592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749523" cy="12759182"/>
            </a:xfrm>
            <a:custGeom>
              <a:avLst/>
              <a:gdLst/>
              <a:ahLst/>
              <a:cxnLst/>
              <a:rect r="r" b="b" t="t" l="l"/>
              <a:pathLst>
                <a:path h="12759182" w="16749523">
                  <a:moveTo>
                    <a:pt x="0" y="714756"/>
                  </a:moveTo>
                  <a:cubicBezTo>
                    <a:pt x="0" y="320040"/>
                    <a:pt x="320040" y="0"/>
                    <a:pt x="714756" y="0"/>
                  </a:cubicBezTo>
                  <a:lnTo>
                    <a:pt x="16034767" y="0"/>
                  </a:lnTo>
                  <a:cubicBezTo>
                    <a:pt x="16429482" y="0"/>
                    <a:pt x="16749523" y="320040"/>
                    <a:pt x="16749523" y="714756"/>
                  </a:cubicBezTo>
                  <a:lnTo>
                    <a:pt x="16749523" y="12044426"/>
                  </a:lnTo>
                  <a:cubicBezTo>
                    <a:pt x="16749523" y="12439142"/>
                    <a:pt x="16429482" y="12759182"/>
                    <a:pt x="16034767" y="12759182"/>
                  </a:cubicBezTo>
                  <a:lnTo>
                    <a:pt x="714756" y="12759182"/>
                  </a:lnTo>
                  <a:cubicBezTo>
                    <a:pt x="320040" y="12759182"/>
                    <a:pt x="0" y="12439142"/>
                    <a:pt x="0" y="1204442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4870709" y="1028700"/>
            <a:ext cx="4326992" cy="11754454"/>
          </a:xfrm>
          <a:custGeom>
            <a:avLst/>
            <a:gdLst/>
            <a:ahLst/>
            <a:cxnLst/>
            <a:rect r="r" b="b" t="t" l="l"/>
            <a:pathLst>
              <a:path h="11754454" w="4326992">
                <a:moveTo>
                  <a:pt x="0" y="0"/>
                </a:moveTo>
                <a:lnTo>
                  <a:pt x="4326992" y="0"/>
                </a:lnTo>
                <a:lnTo>
                  <a:pt x="4326992" y="11754454"/>
                </a:lnTo>
                <a:lnTo>
                  <a:pt x="0" y="1175445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2904118" y="646976"/>
            <a:ext cx="715800" cy="715800"/>
            <a:chOff x="0" y="0"/>
            <a:chExt cx="954400" cy="954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54532" cy="954532"/>
            </a:xfrm>
            <a:custGeom>
              <a:avLst/>
              <a:gdLst/>
              <a:ahLst/>
              <a:cxnLst/>
              <a:rect r="r" b="b" t="t" l="l"/>
              <a:pathLst>
                <a:path h="954532" w="954532">
                  <a:moveTo>
                    <a:pt x="0" y="159131"/>
                  </a:moveTo>
                  <a:cubicBezTo>
                    <a:pt x="0" y="71247"/>
                    <a:pt x="71247" y="0"/>
                    <a:pt x="159131" y="0"/>
                  </a:cubicBezTo>
                  <a:lnTo>
                    <a:pt x="795401" y="0"/>
                  </a:lnTo>
                  <a:cubicBezTo>
                    <a:pt x="883285" y="0"/>
                    <a:pt x="954532" y="71247"/>
                    <a:pt x="954532" y="159131"/>
                  </a:cubicBezTo>
                  <a:lnTo>
                    <a:pt x="954532" y="795401"/>
                  </a:lnTo>
                  <a:cubicBezTo>
                    <a:pt x="954532" y="883285"/>
                    <a:pt x="883285" y="954532"/>
                    <a:pt x="795401" y="954532"/>
                  </a:cubicBezTo>
                  <a:lnTo>
                    <a:pt x="159131" y="954532"/>
                  </a:lnTo>
                  <a:cubicBezTo>
                    <a:pt x="71247" y="954405"/>
                    <a:pt x="0" y="883158"/>
                    <a:pt x="0" y="79527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3947957" y="825440"/>
            <a:ext cx="365098" cy="358664"/>
          </a:xfrm>
          <a:custGeom>
            <a:avLst/>
            <a:gdLst/>
            <a:ahLst/>
            <a:cxnLst/>
            <a:rect r="r" b="b" t="t" l="l"/>
            <a:pathLst>
              <a:path h="358664" w="365098">
                <a:moveTo>
                  <a:pt x="0" y="0"/>
                </a:moveTo>
                <a:lnTo>
                  <a:pt x="365098" y="0"/>
                </a:lnTo>
                <a:lnTo>
                  <a:pt x="365098" y="358664"/>
                </a:lnTo>
                <a:lnTo>
                  <a:pt x="0" y="35866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948546" y="646900"/>
            <a:ext cx="1211749" cy="537204"/>
          </a:xfrm>
          <a:custGeom>
            <a:avLst/>
            <a:gdLst/>
            <a:ahLst/>
            <a:cxnLst/>
            <a:rect r="r" b="b" t="t" l="l"/>
            <a:pathLst>
              <a:path h="537204" w="1211749">
                <a:moveTo>
                  <a:pt x="0" y="0"/>
                </a:moveTo>
                <a:lnTo>
                  <a:pt x="1211749" y="0"/>
                </a:lnTo>
                <a:lnTo>
                  <a:pt x="1211749" y="537204"/>
                </a:lnTo>
                <a:lnTo>
                  <a:pt x="0" y="53720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2846026" y="1350375"/>
            <a:ext cx="1416789" cy="1416789"/>
            <a:chOff x="0" y="0"/>
            <a:chExt cx="3095200" cy="30952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095244" cy="3095244"/>
            </a:xfrm>
            <a:custGeom>
              <a:avLst/>
              <a:gdLst/>
              <a:ahLst/>
              <a:cxnLst/>
              <a:rect r="r" b="b" t="t" l="l"/>
              <a:pathLst>
                <a:path h="3095244" w="3095244">
                  <a:moveTo>
                    <a:pt x="0" y="515874"/>
                  </a:moveTo>
                  <a:cubicBezTo>
                    <a:pt x="0" y="231013"/>
                    <a:pt x="231013" y="0"/>
                    <a:pt x="515874" y="0"/>
                  </a:cubicBezTo>
                  <a:lnTo>
                    <a:pt x="2579370" y="0"/>
                  </a:lnTo>
                  <a:cubicBezTo>
                    <a:pt x="2864231" y="0"/>
                    <a:pt x="3095244" y="231013"/>
                    <a:pt x="3095244" y="515874"/>
                  </a:cubicBezTo>
                  <a:lnTo>
                    <a:pt x="3095244" y="2579370"/>
                  </a:lnTo>
                  <a:cubicBezTo>
                    <a:pt x="3095244" y="2864231"/>
                    <a:pt x="2864231" y="3095244"/>
                    <a:pt x="2579370" y="3095244"/>
                  </a:cubicBezTo>
                  <a:lnTo>
                    <a:pt x="515874" y="3095244"/>
                  </a:lnTo>
                  <a:cubicBezTo>
                    <a:pt x="231013" y="3095244"/>
                    <a:pt x="0" y="2864231"/>
                    <a:pt x="0" y="2579370"/>
                  </a:cubicBezTo>
                  <a:close/>
                </a:path>
              </a:pathLst>
            </a:custGeom>
            <a:solidFill>
              <a:srgbClr val="E0584C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-339552" y="7910264"/>
            <a:ext cx="2736504" cy="2380758"/>
          </a:xfrm>
          <a:custGeom>
            <a:avLst/>
            <a:gdLst/>
            <a:ahLst/>
            <a:cxnLst/>
            <a:rect r="r" b="b" t="t" l="l"/>
            <a:pathLst>
              <a:path h="2380758" w="2736504">
                <a:moveTo>
                  <a:pt x="0" y="0"/>
                </a:moveTo>
                <a:lnTo>
                  <a:pt x="2736504" y="0"/>
                </a:lnTo>
                <a:lnTo>
                  <a:pt x="2736504" y="2380759"/>
                </a:lnTo>
                <a:lnTo>
                  <a:pt x="0" y="2380759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642076" y="2919564"/>
            <a:ext cx="11983509" cy="6740724"/>
          </a:xfrm>
          <a:custGeom>
            <a:avLst/>
            <a:gdLst/>
            <a:ahLst/>
            <a:cxnLst/>
            <a:rect r="r" b="b" t="t" l="l"/>
            <a:pathLst>
              <a:path h="6740724" w="11983509">
                <a:moveTo>
                  <a:pt x="0" y="0"/>
                </a:moveTo>
                <a:lnTo>
                  <a:pt x="11983509" y="0"/>
                </a:lnTo>
                <a:lnTo>
                  <a:pt x="11983509" y="6740723"/>
                </a:lnTo>
                <a:lnTo>
                  <a:pt x="0" y="6740723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650946" y="1617649"/>
            <a:ext cx="9662109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5600">
                <a:solidFill>
                  <a:srgbClr val="2D67E0"/>
                </a:solidFill>
                <a:latin typeface="Arimo"/>
                <a:ea typeface="Arimo"/>
                <a:cs typeface="Arimo"/>
                <a:sym typeface="Arimo"/>
              </a:rPr>
              <a:t>Implementação e ideia da IA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901824" y="1585470"/>
            <a:ext cx="1305192" cy="918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0"/>
              </a:lnSpc>
            </a:pPr>
            <a:r>
              <a:rPr lang="en-US" sz="585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3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716017" y="7519796"/>
            <a:ext cx="4774086" cy="3625380"/>
          </a:xfrm>
          <a:custGeom>
            <a:avLst/>
            <a:gdLst/>
            <a:ahLst/>
            <a:cxnLst/>
            <a:rect r="r" b="b" t="t" l="l"/>
            <a:pathLst>
              <a:path h="3625380" w="4774086">
                <a:moveTo>
                  <a:pt x="0" y="0"/>
                </a:moveTo>
                <a:lnTo>
                  <a:pt x="4774085" y="0"/>
                </a:lnTo>
                <a:lnTo>
                  <a:pt x="4774085" y="3625380"/>
                </a:lnTo>
                <a:lnTo>
                  <a:pt x="0" y="36253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18388" y="6053745"/>
            <a:ext cx="4694387" cy="4940018"/>
          </a:xfrm>
          <a:custGeom>
            <a:avLst/>
            <a:gdLst/>
            <a:ahLst/>
            <a:cxnLst/>
            <a:rect r="r" b="b" t="t" l="l"/>
            <a:pathLst>
              <a:path h="4940018" w="4694387">
                <a:moveTo>
                  <a:pt x="0" y="0"/>
                </a:moveTo>
                <a:lnTo>
                  <a:pt x="4694387" y="0"/>
                </a:lnTo>
                <a:lnTo>
                  <a:pt x="4694387" y="4940018"/>
                </a:lnTo>
                <a:lnTo>
                  <a:pt x="0" y="494001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13944" y="-1053972"/>
            <a:ext cx="4774086" cy="3625380"/>
          </a:xfrm>
          <a:custGeom>
            <a:avLst/>
            <a:gdLst/>
            <a:ahLst/>
            <a:cxnLst/>
            <a:rect r="r" b="b" t="t" l="l"/>
            <a:pathLst>
              <a:path h="3625380" w="4774086">
                <a:moveTo>
                  <a:pt x="0" y="0"/>
                </a:moveTo>
                <a:lnTo>
                  <a:pt x="4774085" y="0"/>
                </a:lnTo>
                <a:lnTo>
                  <a:pt x="4774085" y="3625380"/>
                </a:lnTo>
                <a:lnTo>
                  <a:pt x="0" y="36253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936617" y="-902559"/>
            <a:ext cx="4694387" cy="4940018"/>
          </a:xfrm>
          <a:custGeom>
            <a:avLst/>
            <a:gdLst/>
            <a:ahLst/>
            <a:cxnLst/>
            <a:rect r="r" b="b" t="t" l="l"/>
            <a:pathLst>
              <a:path h="4940018" w="4694387">
                <a:moveTo>
                  <a:pt x="0" y="0"/>
                </a:moveTo>
                <a:lnTo>
                  <a:pt x="4694387" y="0"/>
                </a:lnTo>
                <a:lnTo>
                  <a:pt x="4694387" y="4940018"/>
                </a:lnTo>
                <a:lnTo>
                  <a:pt x="0" y="494001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73601" y="-4665183"/>
            <a:ext cx="8823166" cy="10719191"/>
          </a:xfrm>
          <a:custGeom>
            <a:avLst/>
            <a:gdLst/>
            <a:ahLst/>
            <a:cxnLst/>
            <a:rect r="r" b="b" t="t" l="l"/>
            <a:pathLst>
              <a:path h="10719191" w="8823166">
                <a:moveTo>
                  <a:pt x="0" y="0"/>
                </a:moveTo>
                <a:lnTo>
                  <a:pt x="8823166" y="0"/>
                </a:lnTo>
                <a:lnTo>
                  <a:pt x="8823166" y="10719190"/>
                </a:lnTo>
                <a:lnTo>
                  <a:pt x="0" y="1071919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4983213" y="5588918"/>
            <a:ext cx="9874523" cy="6875986"/>
          </a:xfrm>
          <a:custGeom>
            <a:avLst/>
            <a:gdLst/>
            <a:ahLst/>
            <a:cxnLst/>
            <a:rect r="r" b="b" t="t" l="l"/>
            <a:pathLst>
              <a:path h="6875986" w="9874523">
                <a:moveTo>
                  <a:pt x="0" y="0"/>
                </a:moveTo>
                <a:lnTo>
                  <a:pt x="9874522" y="0"/>
                </a:lnTo>
                <a:lnTo>
                  <a:pt x="9874522" y="6875986"/>
                </a:lnTo>
                <a:lnTo>
                  <a:pt x="0" y="6875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27200" y="358800"/>
            <a:ext cx="16833600" cy="9569400"/>
            <a:chOff x="0" y="0"/>
            <a:chExt cx="22444800" cy="127592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444836" cy="12759182"/>
            </a:xfrm>
            <a:custGeom>
              <a:avLst/>
              <a:gdLst/>
              <a:ahLst/>
              <a:cxnLst/>
              <a:rect r="r" b="b" t="t" l="l"/>
              <a:pathLst>
                <a:path h="12759182" w="22444836">
                  <a:moveTo>
                    <a:pt x="0" y="632714"/>
                  </a:moveTo>
                  <a:cubicBezTo>
                    <a:pt x="0" y="283337"/>
                    <a:pt x="283337" y="0"/>
                    <a:pt x="632714" y="0"/>
                  </a:cubicBezTo>
                  <a:lnTo>
                    <a:pt x="21812123" y="0"/>
                  </a:lnTo>
                  <a:cubicBezTo>
                    <a:pt x="22161627" y="0"/>
                    <a:pt x="22444836" y="283337"/>
                    <a:pt x="22444836" y="632714"/>
                  </a:cubicBezTo>
                  <a:lnTo>
                    <a:pt x="22444836" y="12126468"/>
                  </a:lnTo>
                  <a:cubicBezTo>
                    <a:pt x="22444836" y="12475973"/>
                    <a:pt x="22161500" y="12759182"/>
                    <a:pt x="21812123" y="12759182"/>
                  </a:cubicBezTo>
                  <a:lnTo>
                    <a:pt x="632714" y="12759182"/>
                  </a:lnTo>
                  <a:cubicBezTo>
                    <a:pt x="283337" y="12759182"/>
                    <a:pt x="0" y="12475972"/>
                    <a:pt x="0" y="1212646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3288502" y="647050"/>
            <a:ext cx="12693000" cy="715800"/>
            <a:chOff x="0" y="0"/>
            <a:chExt cx="16924000" cy="954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924020" cy="954405"/>
            </a:xfrm>
            <a:custGeom>
              <a:avLst/>
              <a:gdLst/>
              <a:ahLst/>
              <a:cxnLst/>
              <a:rect r="r" b="b" t="t" l="l"/>
              <a:pathLst>
                <a:path h="954405" w="16924020">
                  <a:moveTo>
                    <a:pt x="0" y="279654"/>
                  </a:moveTo>
                  <a:cubicBezTo>
                    <a:pt x="0" y="125222"/>
                    <a:pt x="125222" y="0"/>
                    <a:pt x="279654" y="0"/>
                  </a:cubicBezTo>
                  <a:lnTo>
                    <a:pt x="16644365" y="0"/>
                  </a:lnTo>
                  <a:cubicBezTo>
                    <a:pt x="16798798" y="0"/>
                    <a:pt x="16924020" y="125222"/>
                    <a:pt x="16924020" y="279654"/>
                  </a:cubicBezTo>
                  <a:lnTo>
                    <a:pt x="16924020" y="674751"/>
                  </a:lnTo>
                  <a:cubicBezTo>
                    <a:pt x="16924020" y="829183"/>
                    <a:pt x="16798798" y="954405"/>
                    <a:pt x="16644365" y="954405"/>
                  </a:cubicBezTo>
                  <a:lnTo>
                    <a:pt x="279654" y="954405"/>
                  </a:lnTo>
                  <a:cubicBezTo>
                    <a:pt x="125222" y="954405"/>
                    <a:pt x="0" y="829183"/>
                    <a:pt x="0" y="6747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132192" y="647026"/>
            <a:ext cx="715800" cy="715800"/>
            <a:chOff x="0" y="0"/>
            <a:chExt cx="954400" cy="954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54532" cy="954532"/>
            </a:xfrm>
            <a:custGeom>
              <a:avLst/>
              <a:gdLst/>
              <a:ahLst/>
              <a:cxnLst/>
              <a:rect r="r" b="b" t="t" l="l"/>
              <a:pathLst>
                <a:path h="954532" w="954532">
                  <a:moveTo>
                    <a:pt x="0" y="159131"/>
                  </a:moveTo>
                  <a:cubicBezTo>
                    <a:pt x="0" y="71247"/>
                    <a:pt x="71247" y="0"/>
                    <a:pt x="159131" y="0"/>
                  </a:cubicBezTo>
                  <a:lnTo>
                    <a:pt x="795401" y="0"/>
                  </a:lnTo>
                  <a:cubicBezTo>
                    <a:pt x="883285" y="0"/>
                    <a:pt x="954532" y="71247"/>
                    <a:pt x="954532" y="159131"/>
                  </a:cubicBezTo>
                  <a:lnTo>
                    <a:pt x="954532" y="795401"/>
                  </a:lnTo>
                  <a:cubicBezTo>
                    <a:pt x="954532" y="883285"/>
                    <a:pt x="883285" y="954532"/>
                    <a:pt x="795401" y="954532"/>
                  </a:cubicBezTo>
                  <a:lnTo>
                    <a:pt x="159131" y="954532"/>
                  </a:lnTo>
                  <a:cubicBezTo>
                    <a:pt x="71247" y="954405"/>
                    <a:pt x="0" y="883158"/>
                    <a:pt x="0" y="79527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6307574" y="825516"/>
            <a:ext cx="365098" cy="358664"/>
          </a:xfrm>
          <a:custGeom>
            <a:avLst/>
            <a:gdLst/>
            <a:ahLst/>
            <a:cxnLst/>
            <a:rect r="r" b="b" t="t" l="l"/>
            <a:pathLst>
              <a:path h="358664" w="365098">
                <a:moveTo>
                  <a:pt x="0" y="0"/>
                </a:moveTo>
                <a:lnTo>
                  <a:pt x="365098" y="0"/>
                </a:lnTo>
                <a:lnTo>
                  <a:pt x="365098" y="358664"/>
                </a:lnTo>
                <a:lnTo>
                  <a:pt x="0" y="35866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39992" y="646950"/>
            <a:ext cx="1614600" cy="715800"/>
          </a:xfrm>
          <a:custGeom>
            <a:avLst/>
            <a:gdLst/>
            <a:ahLst/>
            <a:cxnLst/>
            <a:rect r="r" b="b" t="t" l="l"/>
            <a:pathLst>
              <a:path h="715800" w="1614600">
                <a:moveTo>
                  <a:pt x="0" y="0"/>
                </a:moveTo>
                <a:lnTo>
                  <a:pt x="1614600" y="0"/>
                </a:lnTo>
                <a:lnTo>
                  <a:pt x="1614600" y="715800"/>
                </a:lnTo>
                <a:lnTo>
                  <a:pt x="0" y="715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439992" y="1362850"/>
            <a:ext cx="1614600" cy="1614600"/>
            <a:chOff x="0" y="0"/>
            <a:chExt cx="3095200" cy="30952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095244" cy="3095244"/>
            </a:xfrm>
            <a:custGeom>
              <a:avLst/>
              <a:gdLst/>
              <a:ahLst/>
              <a:cxnLst/>
              <a:rect r="r" b="b" t="t" l="l"/>
              <a:pathLst>
                <a:path h="3095244" w="3095244">
                  <a:moveTo>
                    <a:pt x="0" y="515874"/>
                  </a:moveTo>
                  <a:cubicBezTo>
                    <a:pt x="0" y="231013"/>
                    <a:pt x="231013" y="0"/>
                    <a:pt x="515874" y="0"/>
                  </a:cubicBezTo>
                  <a:lnTo>
                    <a:pt x="2579370" y="0"/>
                  </a:lnTo>
                  <a:cubicBezTo>
                    <a:pt x="2864231" y="0"/>
                    <a:pt x="3095244" y="231013"/>
                    <a:pt x="3095244" y="515874"/>
                  </a:cubicBezTo>
                  <a:lnTo>
                    <a:pt x="3095244" y="2579370"/>
                  </a:lnTo>
                  <a:cubicBezTo>
                    <a:pt x="3095244" y="2864231"/>
                    <a:pt x="2864231" y="3095244"/>
                    <a:pt x="2579370" y="3095244"/>
                  </a:cubicBezTo>
                  <a:lnTo>
                    <a:pt x="515874" y="3095244"/>
                  </a:lnTo>
                  <a:cubicBezTo>
                    <a:pt x="231013" y="3095244"/>
                    <a:pt x="0" y="2864231"/>
                    <a:pt x="0" y="2579370"/>
                  </a:cubicBezTo>
                  <a:close/>
                </a:path>
              </a:pathLst>
            </a:custGeom>
            <a:solidFill>
              <a:srgbClr val="E0584C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081219" y="3282250"/>
            <a:ext cx="3946745" cy="6321276"/>
          </a:xfrm>
          <a:custGeom>
            <a:avLst/>
            <a:gdLst/>
            <a:ahLst/>
            <a:cxnLst/>
            <a:rect r="r" b="b" t="t" l="l"/>
            <a:pathLst>
              <a:path h="6321276" w="3946745">
                <a:moveTo>
                  <a:pt x="0" y="0"/>
                </a:moveTo>
                <a:lnTo>
                  <a:pt x="3946746" y="0"/>
                </a:lnTo>
                <a:lnTo>
                  <a:pt x="3946746" y="6321276"/>
                </a:lnTo>
                <a:lnTo>
                  <a:pt x="0" y="6321276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147043" y="2783858"/>
            <a:ext cx="3699329" cy="6914634"/>
          </a:xfrm>
          <a:custGeom>
            <a:avLst/>
            <a:gdLst/>
            <a:ahLst/>
            <a:cxnLst/>
            <a:rect r="r" b="b" t="t" l="l"/>
            <a:pathLst>
              <a:path h="6914634" w="3699329">
                <a:moveTo>
                  <a:pt x="0" y="0"/>
                </a:moveTo>
                <a:lnTo>
                  <a:pt x="3699329" y="0"/>
                </a:lnTo>
                <a:lnTo>
                  <a:pt x="3699329" y="6914634"/>
                </a:lnTo>
                <a:lnTo>
                  <a:pt x="0" y="6914634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965450" y="3115206"/>
            <a:ext cx="5707222" cy="6488320"/>
          </a:xfrm>
          <a:custGeom>
            <a:avLst/>
            <a:gdLst/>
            <a:ahLst/>
            <a:cxnLst/>
            <a:rect r="r" b="b" t="t" l="l"/>
            <a:pathLst>
              <a:path h="6488320" w="5707222">
                <a:moveTo>
                  <a:pt x="0" y="0"/>
                </a:moveTo>
                <a:lnTo>
                  <a:pt x="5707222" y="0"/>
                </a:lnTo>
                <a:lnTo>
                  <a:pt x="5707222" y="6488320"/>
                </a:lnTo>
                <a:lnTo>
                  <a:pt x="0" y="6488320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503581" y="1634758"/>
            <a:ext cx="1487423" cy="1042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12"/>
              </a:lnSpc>
            </a:pPr>
            <a:r>
              <a:rPr lang="en-US" sz="6677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05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757770" y="1538875"/>
            <a:ext cx="10771234" cy="1044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48"/>
              </a:lnSpc>
            </a:pPr>
            <a:r>
              <a:rPr lang="en-US" sz="6707">
                <a:solidFill>
                  <a:srgbClr val="2D67E0"/>
                </a:solidFill>
                <a:latin typeface="Arimo"/>
                <a:ea typeface="Arimo"/>
                <a:cs typeface="Arimo"/>
                <a:sym typeface="Arimo"/>
              </a:rPr>
              <a:t>Script Banco de Dados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F3F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65227" y="-2102045"/>
            <a:ext cx="4950026" cy="6444604"/>
          </a:xfrm>
          <a:custGeom>
            <a:avLst/>
            <a:gdLst/>
            <a:ahLst/>
            <a:cxnLst/>
            <a:rect r="r" b="b" t="t" l="l"/>
            <a:pathLst>
              <a:path h="6444604" w="4950026">
                <a:moveTo>
                  <a:pt x="0" y="0"/>
                </a:moveTo>
                <a:lnTo>
                  <a:pt x="4950026" y="0"/>
                </a:lnTo>
                <a:lnTo>
                  <a:pt x="4950026" y="6444604"/>
                </a:lnTo>
                <a:lnTo>
                  <a:pt x="0" y="64446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42398" y="-870122"/>
            <a:ext cx="2162912" cy="1993452"/>
          </a:xfrm>
          <a:custGeom>
            <a:avLst/>
            <a:gdLst/>
            <a:ahLst/>
            <a:cxnLst/>
            <a:rect r="r" b="b" t="t" l="l"/>
            <a:pathLst>
              <a:path h="1993452" w="2162912">
                <a:moveTo>
                  <a:pt x="0" y="0"/>
                </a:moveTo>
                <a:lnTo>
                  <a:pt x="2162912" y="0"/>
                </a:lnTo>
                <a:lnTo>
                  <a:pt x="2162912" y="1993452"/>
                </a:lnTo>
                <a:lnTo>
                  <a:pt x="0" y="19934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89618" y="8449196"/>
            <a:ext cx="3899505" cy="3263794"/>
          </a:xfrm>
          <a:custGeom>
            <a:avLst/>
            <a:gdLst/>
            <a:ahLst/>
            <a:cxnLst/>
            <a:rect r="r" b="b" t="t" l="l"/>
            <a:pathLst>
              <a:path h="3263794" w="3899505">
                <a:moveTo>
                  <a:pt x="0" y="0"/>
                </a:moveTo>
                <a:lnTo>
                  <a:pt x="3899505" y="0"/>
                </a:lnTo>
                <a:lnTo>
                  <a:pt x="3899505" y="3263795"/>
                </a:lnTo>
                <a:lnTo>
                  <a:pt x="0" y="32637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478372" y="7389002"/>
            <a:ext cx="3706969" cy="3876434"/>
          </a:xfrm>
          <a:custGeom>
            <a:avLst/>
            <a:gdLst/>
            <a:ahLst/>
            <a:cxnLst/>
            <a:rect r="r" b="b" t="t" l="l"/>
            <a:pathLst>
              <a:path h="3876434" w="3706969">
                <a:moveTo>
                  <a:pt x="0" y="0"/>
                </a:moveTo>
                <a:lnTo>
                  <a:pt x="3706969" y="0"/>
                </a:lnTo>
                <a:lnTo>
                  <a:pt x="3706969" y="3876434"/>
                </a:lnTo>
                <a:lnTo>
                  <a:pt x="0" y="38764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326159" y="6999380"/>
            <a:ext cx="2581946" cy="3623592"/>
          </a:xfrm>
          <a:custGeom>
            <a:avLst/>
            <a:gdLst/>
            <a:ahLst/>
            <a:cxnLst/>
            <a:rect r="r" b="b" t="t" l="l"/>
            <a:pathLst>
              <a:path h="3623592" w="2581946">
                <a:moveTo>
                  <a:pt x="0" y="0"/>
                </a:moveTo>
                <a:lnTo>
                  <a:pt x="2581946" y="0"/>
                </a:lnTo>
                <a:lnTo>
                  <a:pt x="2581946" y="3623592"/>
                </a:lnTo>
                <a:lnTo>
                  <a:pt x="0" y="3623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798907" y="8449196"/>
            <a:ext cx="3899505" cy="3263794"/>
          </a:xfrm>
          <a:custGeom>
            <a:avLst/>
            <a:gdLst/>
            <a:ahLst/>
            <a:cxnLst/>
            <a:rect r="r" b="b" t="t" l="l"/>
            <a:pathLst>
              <a:path h="3263794" w="3899505">
                <a:moveTo>
                  <a:pt x="0" y="0"/>
                </a:moveTo>
                <a:lnTo>
                  <a:pt x="3899505" y="0"/>
                </a:lnTo>
                <a:lnTo>
                  <a:pt x="3899505" y="3263795"/>
                </a:lnTo>
                <a:lnTo>
                  <a:pt x="0" y="326379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059433" y="7389002"/>
            <a:ext cx="3706969" cy="3876434"/>
          </a:xfrm>
          <a:custGeom>
            <a:avLst/>
            <a:gdLst/>
            <a:ahLst/>
            <a:cxnLst/>
            <a:rect r="r" b="b" t="t" l="l"/>
            <a:pathLst>
              <a:path h="3876434" w="3706969">
                <a:moveTo>
                  <a:pt x="0" y="0"/>
                </a:moveTo>
                <a:lnTo>
                  <a:pt x="3706969" y="0"/>
                </a:lnTo>
                <a:lnTo>
                  <a:pt x="3706969" y="3876434"/>
                </a:lnTo>
                <a:lnTo>
                  <a:pt x="0" y="387643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032247" y="6999380"/>
            <a:ext cx="2581946" cy="3623592"/>
          </a:xfrm>
          <a:custGeom>
            <a:avLst/>
            <a:gdLst/>
            <a:ahLst/>
            <a:cxnLst/>
            <a:rect r="r" b="b" t="t" l="l"/>
            <a:pathLst>
              <a:path h="3623592" w="2581946">
                <a:moveTo>
                  <a:pt x="0" y="0"/>
                </a:moveTo>
                <a:lnTo>
                  <a:pt x="2581946" y="0"/>
                </a:lnTo>
                <a:lnTo>
                  <a:pt x="2581946" y="3623592"/>
                </a:lnTo>
                <a:lnTo>
                  <a:pt x="0" y="362359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727200" y="358800"/>
            <a:ext cx="16833600" cy="9569400"/>
            <a:chOff x="0" y="0"/>
            <a:chExt cx="22444800" cy="127592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444836" cy="12759182"/>
            </a:xfrm>
            <a:custGeom>
              <a:avLst/>
              <a:gdLst/>
              <a:ahLst/>
              <a:cxnLst/>
              <a:rect r="r" b="b" t="t" l="l"/>
              <a:pathLst>
                <a:path h="12759182" w="22444836">
                  <a:moveTo>
                    <a:pt x="0" y="632714"/>
                  </a:moveTo>
                  <a:cubicBezTo>
                    <a:pt x="0" y="283337"/>
                    <a:pt x="283337" y="0"/>
                    <a:pt x="632714" y="0"/>
                  </a:cubicBezTo>
                  <a:lnTo>
                    <a:pt x="21812123" y="0"/>
                  </a:lnTo>
                  <a:cubicBezTo>
                    <a:pt x="22161627" y="0"/>
                    <a:pt x="22444836" y="283337"/>
                    <a:pt x="22444836" y="632714"/>
                  </a:cubicBezTo>
                  <a:lnTo>
                    <a:pt x="22444836" y="12126468"/>
                  </a:lnTo>
                  <a:cubicBezTo>
                    <a:pt x="22444836" y="12475973"/>
                    <a:pt x="22161500" y="12759182"/>
                    <a:pt x="21812123" y="12759182"/>
                  </a:cubicBezTo>
                  <a:lnTo>
                    <a:pt x="632714" y="12759182"/>
                  </a:lnTo>
                  <a:cubicBezTo>
                    <a:pt x="283337" y="12759182"/>
                    <a:pt x="0" y="12475972"/>
                    <a:pt x="0" y="12126468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3288502" y="647050"/>
            <a:ext cx="12693000" cy="715800"/>
            <a:chOff x="0" y="0"/>
            <a:chExt cx="16924000" cy="954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924020" cy="954405"/>
            </a:xfrm>
            <a:custGeom>
              <a:avLst/>
              <a:gdLst/>
              <a:ahLst/>
              <a:cxnLst/>
              <a:rect r="r" b="b" t="t" l="l"/>
              <a:pathLst>
                <a:path h="954405" w="16924020">
                  <a:moveTo>
                    <a:pt x="0" y="279654"/>
                  </a:moveTo>
                  <a:cubicBezTo>
                    <a:pt x="0" y="125222"/>
                    <a:pt x="125222" y="0"/>
                    <a:pt x="279654" y="0"/>
                  </a:cubicBezTo>
                  <a:lnTo>
                    <a:pt x="16644365" y="0"/>
                  </a:lnTo>
                  <a:cubicBezTo>
                    <a:pt x="16798798" y="0"/>
                    <a:pt x="16924020" y="125222"/>
                    <a:pt x="16924020" y="279654"/>
                  </a:cubicBezTo>
                  <a:lnTo>
                    <a:pt x="16924020" y="674751"/>
                  </a:lnTo>
                  <a:cubicBezTo>
                    <a:pt x="16924020" y="829183"/>
                    <a:pt x="16798798" y="954405"/>
                    <a:pt x="16644365" y="954405"/>
                  </a:cubicBezTo>
                  <a:lnTo>
                    <a:pt x="279654" y="954405"/>
                  </a:lnTo>
                  <a:cubicBezTo>
                    <a:pt x="125222" y="954405"/>
                    <a:pt x="0" y="829183"/>
                    <a:pt x="0" y="6747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132192" y="647026"/>
            <a:ext cx="715800" cy="715800"/>
            <a:chOff x="0" y="0"/>
            <a:chExt cx="954400" cy="954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54532" cy="954532"/>
            </a:xfrm>
            <a:custGeom>
              <a:avLst/>
              <a:gdLst/>
              <a:ahLst/>
              <a:cxnLst/>
              <a:rect r="r" b="b" t="t" l="l"/>
              <a:pathLst>
                <a:path h="954532" w="954532">
                  <a:moveTo>
                    <a:pt x="0" y="159131"/>
                  </a:moveTo>
                  <a:cubicBezTo>
                    <a:pt x="0" y="71247"/>
                    <a:pt x="71247" y="0"/>
                    <a:pt x="159131" y="0"/>
                  </a:cubicBezTo>
                  <a:lnTo>
                    <a:pt x="795401" y="0"/>
                  </a:lnTo>
                  <a:cubicBezTo>
                    <a:pt x="883285" y="0"/>
                    <a:pt x="954532" y="71247"/>
                    <a:pt x="954532" y="159131"/>
                  </a:cubicBezTo>
                  <a:lnTo>
                    <a:pt x="954532" y="795401"/>
                  </a:lnTo>
                  <a:cubicBezTo>
                    <a:pt x="954532" y="883285"/>
                    <a:pt x="883285" y="954532"/>
                    <a:pt x="795401" y="954532"/>
                  </a:cubicBezTo>
                  <a:lnTo>
                    <a:pt x="159131" y="954532"/>
                  </a:lnTo>
                  <a:cubicBezTo>
                    <a:pt x="71247" y="954405"/>
                    <a:pt x="0" y="883158"/>
                    <a:pt x="0" y="79527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6307574" y="825516"/>
            <a:ext cx="365098" cy="358664"/>
          </a:xfrm>
          <a:custGeom>
            <a:avLst/>
            <a:gdLst/>
            <a:ahLst/>
            <a:cxnLst/>
            <a:rect r="r" b="b" t="t" l="l"/>
            <a:pathLst>
              <a:path h="358664" w="365098">
                <a:moveTo>
                  <a:pt x="0" y="0"/>
                </a:moveTo>
                <a:lnTo>
                  <a:pt x="365098" y="0"/>
                </a:lnTo>
                <a:lnTo>
                  <a:pt x="365098" y="358664"/>
                </a:lnTo>
                <a:lnTo>
                  <a:pt x="0" y="35866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39992" y="646950"/>
            <a:ext cx="1614600" cy="715800"/>
          </a:xfrm>
          <a:custGeom>
            <a:avLst/>
            <a:gdLst/>
            <a:ahLst/>
            <a:cxnLst/>
            <a:rect r="r" b="b" t="t" l="l"/>
            <a:pathLst>
              <a:path h="715800" w="1614600">
                <a:moveTo>
                  <a:pt x="0" y="0"/>
                </a:moveTo>
                <a:lnTo>
                  <a:pt x="1614600" y="0"/>
                </a:lnTo>
                <a:lnTo>
                  <a:pt x="1614600" y="715800"/>
                </a:lnTo>
                <a:lnTo>
                  <a:pt x="0" y="7158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433192" y="5813400"/>
            <a:ext cx="5238750" cy="4114800"/>
          </a:xfrm>
          <a:custGeom>
            <a:avLst/>
            <a:gdLst/>
            <a:ahLst/>
            <a:cxnLst/>
            <a:rect r="r" b="b" t="t" l="l"/>
            <a:pathLst>
              <a:path h="4114800" w="5238750">
                <a:moveTo>
                  <a:pt x="0" y="0"/>
                </a:moveTo>
                <a:lnTo>
                  <a:pt x="5238750" y="0"/>
                </a:lnTo>
                <a:lnTo>
                  <a:pt x="52387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439992" y="3556747"/>
            <a:ext cx="15225150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>
                <a:solidFill>
                  <a:srgbClr val="2D67E0"/>
                </a:solidFill>
                <a:latin typeface="Arimo"/>
                <a:ea typeface="Arimo"/>
                <a:cs typeface="Arimo"/>
                <a:sym typeface="Arimo"/>
              </a:rPr>
              <a:t>Obrigado!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DAGPDfgnCSA</dc:identifier>
  <dcterms:modified xsi:type="dcterms:W3CDTF">2011-08-01T06:04:30Z</dcterms:modified>
  <cp:revision>1</cp:revision>
  <dc:title>MediLog(Sprint03)</dc:title>
</cp:coreProperties>
</file>