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E74190-4F54-4C1B-9BE5-25DA802261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RUZVIDZOTakeAway 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BF90A5-6CFA-4AF4-9F30-6E346BEABF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17/01/2024 20:00:20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5FE8A5D-809F-4D24-A6C6-585D32CE9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2024-01-17T19:00:20Z</dcterms:created>
  <dcterms:modified xsi:type="dcterms:W3CDTF">2024-01-17T19:00:20Z</dcterms:modified>
</cp:coreProperties>
</file>