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Soares Vianna" initials="L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41F8A-0F10-4F86-83FB-6859FA75494D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1051-4094-4420-A003-D02B178BA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74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81051-4094-4420-A003-D02B178BAFC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5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7B8810-6935-4995-AED3-3BE37515A2A4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88E8235-EA4C-4D2D-A24A-0DC64B26789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Strings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FPR – Professor Leonardo Vianna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1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i="1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 consistem em vetores de caracteres e, portanto, são manipulados da mesma maneira que os </a:t>
            </a:r>
            <a:r>
              <a:rPr lang="pt-BR" sz="2400" i="1" dirty="0" err="1">
                <a:solidFill>
                  <a:schemeClr val="tx2"/>
                </a:solidFill>
              </a:rPr>
              <a:t>arrays</a:t>
            </a:r>
            <a:r>
              <a:rPr lang="pt-BR" sz="2400" dirty="0">
                <a:solidFill>
                  <a:schemeClr val="tx2"/>
                </a:solidFill>
              </a:rPr>
              <a:t> de inteiros e reais.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 armazenarem </a:t>
            </a:r>
            <a:r>
              <a:rPr lang="pt-BR" sz="2400" i="1" dirty="0">
                <a:solidFill>
                  <a:schemeClr val="tx2"/>
                </a:solidFill>
              </a:rPr>
              <a:t>char</a:t>
            </a:r>
            <a:r>
              <a:rPr lang="pt-BR" sz="2400" dirty="0">
                <a:solidFill>
                  <a:schemeClr val="tx2"/>
                </a:solidFill>
              </a:rPr>
              <a:t>, em cada posição pode ser armazenado um </a:t>
            </a:r>
            <a:r>
              <a:rPr lang="pt-BR" sz="2400" dirty="0" err="1">
                <a:solidFill>
                  <a:schemeClr val="tx2"/>
                </a:solidFill>
              </a:rPr>
              <a:t>caracter</a:t>
            </a:r>
            <a:r>
              <a:rPr lang="pt-BR" sz="2400" dirty="0">
                <a:solidFill>
                  <a:schemeClr val="tx2"/>
                </a:solidFill>
              </a:rPr>
              <a:t>, seja este numérico (‘0’, ‘1’, ‘2’,...‘9’), uma letra (maiúscula ou minúscula) ou um símbolo (‘*’, ‘$’, ‘,’, ‘   ’, ‘^’,...).</a:t>
            </a: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23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i="1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 permitem, portanto, que agora armazenemos cadeias alfanuméricas, o que era impossível anteriormente.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 exemplo, podemos utilizar </a:t>
            </a:r>
            <a:r>
              <a:rPr lang="pt-BR" sz="2400" i="1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 para o armazenamento do nome de uma pessoa, do seu cargo em sua empresa, da cidade na qual nasceu, etc.</a:t>
            </a: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9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E como declaramos uma </a:t>
            </a:r>
            <a:r>
              <a:rPr lang="pt-BR" sz="2400" i="1" dirty="0" err="1">
                <a:solidFill>
                  <a:schemeClr val="tx2"/>
                </a:solidFill>
              </a:rPr>
              <a:t>string</a:t>
            </a:r>
            <a:r>
              <a:rPr lang="pt-BR" sz="2400" dirty="0">
                <a:solidFill>
                  <a:schemeClr val="tx2"/>
                </a:solidFill>
              </a:rPr>
              <a:t>?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Por ser um vetor de </a:t>
            </a:r>
            <a:r>
              <a:rPr lang="pt-BR" sz="2400" i="1" dirty="0">
                <a:solidFill>
                  <a:schemeClr val="tx2"/>
                </a:solidFill>
              </a:rPr>
              <a:t>char</a:t>
            </a:r>
            <a:r>
              <a:rPr lang="pt-BR" sz="2400" dirty="0">
                <a:solidFill>
                  <a:schemeClr val="tx2"/>
                </a:solidFill>
              </a:rPr>
              <a:t>, a sintaxe será a mesma que utilizamos nos outros tipos de vetores até então utilizados.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r>
              <a:rPr lang="pt-BR" sz="2400" i="1" dirty="0">
                <a:solidFill>
                  <a:schemeClr val="tx2"/>
                </a:solidFill>
              </a:rPr>
              <a:t>char nome [30];</a:t>
            </a:r>
          </a:p>
          <a:p>
            <a:pPr marL="64008" indent="0" algn="ctr">
              <a:buNone/>
            </a:pPr>
            <a:endParaRPr lang="pt-BR" sz="2400" i="1" dirty="0">
              <a:solidFill>
                <a:schemeClr val="tx2"/>
              </a:solidFill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76689"/>
              </p:ext>
            </p:extLst>
          </p:nvPr>
        </p:nvGraphicFramePr>
        <p:xfrm>
          <a:off x="1619672" y="4941168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pt-BR" sz="2400" i="1" dirty="0">
                <a:solidFill>
                  <a:schemeClr val="tx2"/>
                </a:solidFill>
              </a:rPr>
              <a:t>char nome [30];</a:t>
            </a:r>
          </a:p>
          <a:p>
            <a:pPr marL="64008" indent="0" algn="ctr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 algn="ctr">
              <a:buNone/>
            </a:pPr>
            <a:endParaRPr lang="pt-BR" sz="2400" i="1" dirty="0">
              <a:solidFill>
                <a:schemeClr val="tx2"/>
              </a:solidFill>
            </a:endParaRPr>
          </a:p>
          <a:p>
            <a:pPr marL="64008" indent="0">
              <a:buNone/>
            </a:pPr>
            <a:r>
              <a:rPr lang="pt-BR" sz="2400" i="1" dirty="0">
                <a:solidFill>
                  <a:schemeClr val="tx2"/>
                </a:solidFill>
              </a:rPr>
              <a:t>char bairro[20];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2580"/>
              </p:ext>
            </p:extLst>
          </p:nvPr>
        </p:nvGraphicFramePr>
        <p:xfrm>
          <a:off x="1485046" y="2852936"/>
          <a:ext cx="60959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610473"/>
              </p:ext>
            </p:extLst>
          </p:nvPr>
        </p:nvGraphicFramePr>
        <p:xfrm>
          <a:off x="1488514" y="4869160"/>
          <a:ext cx="60959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...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516216" y="692696"/>
            <a:ext cx="1656184" cy="1440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dirty="0">
                <a:solidFill>
                  <a:schemeClr val="accent1">
                    <a:lumMod val="75000"/>
                  </a:schemeClr>
                </a:solidFill>
              </a:rPr>
              <a:t>Caso queiramos exibir  os conteúdos dessas variáveis, o que aparecerá na tela?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50363" y="28381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\0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963268" y="48451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\0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5364088" y="3207520"/>
            <a:ext cx="3312367" cy="1637600"/>
            <a:chOff x="5364088" y="3207520"/>
            <a:chExt cx="3312367" cy="1637600"/>
          </a:xfrm>
        </p:grpSpPr>
        <p:sp>
          <p:nvSpPr>
            <p:cNvPr id="10" name="CaixaDeTexto 9"/>
            <p:cNvSpPr txBox="1"/>
            <p:nvPr/>
          </p:nvSpPr>
          <p:spPr>
            <a:xfrm>
              <a:off x="6658474" y="3861048"/>
              <a:ext cx="2017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i="1" dirty="0" err="1">
                  <a:solidFill>
                    <a:schemeClr val="accent1">
                      <a:lumMod val="75000"/>
                    </a:schemeClr>
                  </a:solidFill>
                </a:rPr>
                <a:t>caracter</a:t>
              </a:r>
              <a:r>
                <a:rPr lang="pt-BR" sz="1400" i="1" dirty="0">
                  <a:solidFill>
                    <a:schemeClr val="accent1">
                      <a:lumMod val="75000"/>
                    </a:schemeClr>
                  </a:solidFill>
                </a:rPr>
                <a:t> que indica o final da </a:t>
              </a:r>
              <a:r>
                <a:rPr lang="pt-BR" sz="1400" i="1" dirty="0" err="1">
                  <a:solidFill>
                    <a:schemeClr val="accent1">
                      <a:lumMod val="75000"/>
                    </a:schemeClr>
                  </a:solidFill>
                </a:rPr>
                <a:t>string</a:t>
              </a:r>
              <a:endParaRPr lang="pt-BR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2" name="Conector de seta reta 11"/>
            <p:cNvCxnSpPr/>
            <p:nvPr/>
          </p:nvCxnSpPr>
          <p:spPr>
            <a:xfrm flipH="1">
              <a:off x="5364088" y="4384268"/>
              <a:ext cx="1656184" cy="460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 flipV="1">
              <a:off x="6018943" y="3207520"/>
              <a:ext cx="857313" cy="653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79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Desenvolver funções para cada item abaixo: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dirty="0">
                <a:solidFill>
                  <a:schemeClr val="tx2"/>
                </a:solidFill>
              </a:rPr>
              <a:t>Determinar o número de caracteres de uma </a:t>
            </a:r>
            <a:r>
              <a:rPr lang="pt-BR" sz="1800" i="1" dirty="0" err="1">
                <a:solidFill>
                  <a:schemeClr val="tx2"/>
                </a:solidFill>
              </a:rPr>
              <a:t>string</a:t>
            </a:r>
            <a:r>
              <a:rPr lang="pt-BR" sz="1800" dirty="0">
                <a:solidFill>
                  <a:schemeClr val="tx2"/>
                </a:solidFill>
              </a:rPr>
              <a:t>;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dirty="0">
                <a:solidFill>
                  <a:schemeClr val="tx2"/>
                </a:solidFill>
              </a:rPr>
              <a:t>Determinar o número de ocorrências de um </a:t>
            </a:r>
            <a:r>
              <a:rPr lang="pt-BR" sz="1800" dirty="0" err="1">
                <a:solidFill>
                  <a:schemeClr val="tx2"/>
                </a:solidFill>
              </a:rPr>
              <a:t>caracter</a:t>
            </a:r>
            <a:r>
              <a:rPr lang="pt-BR" sz="1800" dirty="0">
                <a:solidFill>
                  <a:schemeClr val="tx2"/>
                </a:solidFill>
              </a:rPr>
              <a:t> em determinada </a:t>
            </a:r>
            <a:r>
              <a:rPr lang="pt-BR" sz="1800" i="1" dirty="0" err="1">
                <a:solidFill>
                  <a:schemeClr val="tx2"/>
                </a:solidFill>
              </a:rPr>
              <a:t>string</a:t>
            </a:r>
            <a:r>
              <a:rPr lang="pt-BR" sz="1800" dirty="0">
                <a:solidFill>
                  <a:schemeClr val="tx2"/>
                </a:solidFill>
              </a:rPr>
              <a:t>;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dirty="0">
                <a:solidFill>
                  <a:schemeClr val="tx2"/>
                </a:solidFill>
              </a:rPr>
              <a:t>Verificar se uma </a:t>
            </a:r>
            <a:r>
              <a:rPr lang="pt-BR" sz="1800" i="1" dirty="0" err="1">
                <a:solidFill>
                  <a:schemeClr val="tx2"/>
                </a:solidFill>
              </a:rPr>
              <a:t>string</a:t>
            </a:r>
            <a:r>
              <a:rPr lang="pt-BR" sz="1800" dirty="0">
                <a:solidFill>
                  <a:schemeClr val="tx2"/>
                </a:solidFill>
              </a:rPr>
              <a:t> é um palíndromo;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dirty="0">
                <a:solidFill>
                  <a:schemeClr val="tx2"/>
                </a:solidFill>
              </a:rPr>
              <a:t>Inverter uma </a:t>
            </a:r>
            <a:r>
              <a:rPr lang="pt-BR" sz="1800" i="1" dirty="0" err="1">
                <a:solidFill>
                  <a:schemeClr val="tx2"/>
                </a:solidFill>
              </a:rPr>
              <a:t>string</a:t>
            </a:r>
            <a:r>
              <a:rPr lang="pt-BR" sz="1800" dirty="0">
                <a:solidFill>
                  <a:schemeClr val="tx2"/>
                </a:solidFill>
              </a:rPr>
              <a:t>;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dirty="0">
                <a:solidFill>
                  <a:schemeClr val="tx2"/>
                </a:solidFill>
              </a:rPr>
              <a:t>Remover todas as ocorrências de determinado </a:t>
            </a:r>
            <a:r>
              <a:rPr lang="pt-BR" sz="1800" dirty="0" err="1">
                <a:solidFill>
                  <a:schemeClr val="tx2"/>
                </a:solidFill>
              </a:rPr>
              <a:t>caracter</a:t>
            </a:r>
            <a:r>
              <a:rPr lang="pt-BR" sz="1800" dirty="0">
                <a:solidFill>
                  <a:schemeClr val="tx2"/>
                </a:solidFill>
              </a:rPr>
              <a:t> em uma </a:t>
            </a:r>
            <a:r>
              <a:rPr lang="pt-BR" sz="1800" i="1" dirty="0" err="1">
                <a:solidFill>
                  <a:schemeClr val="tx2"/>
                </a:solidFill>
              </a:rPr>
              <a:t>string</a:t>
            </a:r>
            <a:r>
              <a:rPr lang="pt-BR" sz="18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7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4008">
              <a:spcBef>
                <a:spcPts val="300"/>
              </a:spcBef>
              <a:buClr>
                <a:schemeClr val="accent3"/>
              </a:buClr>
            </a:pPr>
            <a:r>
              <a:rPr lang="pt-BR" sz="3000" i="1" dirty="0" err="1">
                <a:latin typeface="+mn-lt"/>
                <a:ea typeface="+mn-ea"/>
                <a:cs typeface="+mn-cs"/>
              </a:rPr>
              <a:t>Strings</a:t>
            </a:r>
            <a:endParaRPr lang="pt-BR" sz="3000" i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699856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Algumas funções de manipulação de </a:t>
            </a:r>
            <a:r>
              <a:rPr lang="pt-BR" sz="2400" i="1" dirty="0" err="1">
                <a:solidFill>
                  <a:schemeClr val="tx2"/>
                </a:solidFill>
              </a:rPr>
              <a:t>strings</a:t>
            </a:r>
            <a:r>
              <a:rPr lang="pt-BR" sz="2400" dirty="0">
                <a:solidFill>
                  <a:schemeClr val="tx2"/>
                </a:solidFill>
              </a:rPr>
              <a:t>:</a:t>
            </a:r>
          </a:p>
          <a:p>
            <a:pPr marL="64008" indent="0" algn="just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i="1" dirty="0" err="1">
                <a:solidFill>
                  <a:schemeClr val="tx2"/>
                </a:solidFill>
              </a:rPr>
              <a:t>strlen</a:t>
            </a:r>
            <a:r>
              <a:rPr lang="pt-BR" sz="1800" i="1" dirty="0">
                <a:solidFill>
                  <a:schemeClr val="tx2"/>
                </a:solidFill>
              </a:rPr>
              <a:t>  (s)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i="1" dirty="0" err="1">
                <a:solidFill>
                  <a:schemeClr val="tx2"/>
                </a:solidFill>
              </a:rPr>
              <a:t>strcpy</a:t>
            </a:r>
            <a:r>
              <a:rPr lang="pt-BR" sz="1800" i="1" dirty="0">
                <a:solidFill>
                  <a:schemeClr val="tx2"/>
                </a:solidFill>
              </a:rPr>
              <a:t> (s1,s2)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i="1" dirty="0" err="1">
                <a:solidFill>
                  <a:schemeClr val="tx2"/>
                </a:solidFill>
              </a:rPr>
              <a:t>strcat</a:t>
            </a:r>
            <a:r>
              <a:rPr lang="pt-BR" sz="1800" i="1" dirty="0">
                <a:solidFill>
                  <a:schemeClr val="tx2"/>
                </a:solidFill>
              </a:rPr>
              <a:t> (s1, s2)</a:t>
            </a:r>
          </a:p>
          <a:p>
            <a:pPr marL="406908" indent="-342900" algn="just">
              <a:buFont typeface="Wingdings" pitchFamily="2" charset="2"/>
              <a:buChar char="§"/>
            </a:pPr>
            <a:r>
              <a:rPr lang="pt-BR" sz="1800" i="1" dirty="0" err="1">
                <a:solidFill>
                  <a:schemeClr val="tx2"/>
                </a:solidFill>
              </a:rPr>
              <a:t>strcmp</a:t>
            </a:r>
            <a:r>
              <a:rPr lang="pt-BR" sz="1800" i="1" dirty="0">
                <a:solidFill>
                  <a:schemeClr val="tx2"/>
                </a:solidFill>
              </a:rPr>
              <a:t> (s1, s2)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43" y="6078158"/>
            <a:ext cx="3124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4713</TotalTime>
  <Words>313</Words>
  <Application>Microsoft Office PowerPoint</Application>
  <PresentationFormat>Apresentação na tela 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Georgia</vt:lpstr>
      <vt:lpstr>Trebuchet MS</vt:lpstr>
      <vt:lpstr>Wingdings</vt:lpstr>
      <vt:lpstr>Wingdings 2</vt:lpstr>
      <vt:lpstr>Urbano</vt:lpstr>
      <vt:lpstr>Strings</vt:lpstr>
      <vt:lpstr>Strings</vt:lpstr>
      <vt:lpstr>Strings</vt:lpstr>
      <vt:lpstr>Strings</vt:lpstr>
      <vt:lpstr>Strings</vt:lpstr>
      <vt:lpstr>Strings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</dc:title>
  <dc:creator>Leonardo Soares Vianna</dc:creator>
  <cp:lastModifiedBy>Leonardo</cp:lastModifiedBy>
  <cp:revision>49</cp:revision>
  <dcterms:created xsi:type="dcterms:W3CDTF">2020-08-09T13:56:45Z</dcterms:created>
  <dcterms:modified xsi:type="dcterms:W3CDTF">2021-09-29T01:50:01Z</dcterms:modified>
</cp:coreProperties>
</file>