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5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960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0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F129F-8C09-B381-3387-5E6861DAB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3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9253FA-AAA1-B53F-5C73-B4706781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5600" dirty="0"/>
              <a:t>Automatização de solicitações de materiais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C6544-BF88-977E-C46C-D84F457E8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t-BR" sz="1500" dirty="0"/>
              <a:t>Gabriel Duarte Batista de Nazaré	RA: 01910388</a:t>
            </a:r>
          </a:p>
          <a:p>
            <a:pPr algn="ctr">
              <a:lnSpc>
                <a:spcPct val="120000"/>
              </a:lnSpc>
            </a:pPr>
            <a:r>
              <a:rPr lang="pt-BR" sz="1500" dirty="0"/>
              <a:t>Samuel Moraes Batistela        RA: </a:t>
            </a:r>
          </a:p>
        </p:txBody>
      </p:sp>
    </p:spTree>
    <p:extLst>
      <p:ext uri="{BB962C8B-B14F-4D97-AF65-F5344CB8AC3E}">
        <p14:creationId xmlns:p14="http://schemas.microsoft.com/office/powerpoint/2010/main" val="10334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1AFB6-5141-2D25-DA9C-1B33581B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A1EF82-A6EF-1A23-AEDF-09746A2A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busca automatizar a gestão de materiais em planilhas compartilhadas pelas áreas de engenharia de uma empresa do setor químico localizada no Vale do Paraíba.</a:t>
            </a:r>
          </a:p>
        </p:txBody>
      </p:sp>
    </p:spTree>
    <p:extLst>
      <p:ext uri="{BB962C8B-B14F-4D97-AF65-F5344CB8AC3E}">
        <p14:creationId xmlns:p14="http://schemas.microsoft.com/office/powerpoint/2010/main" val="29887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EC0FC-1D36-0286-2264-9CB6C45E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D6154-BB5B-693B-F83A-0E70BB30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uma aplicação web para realizar o controle das solicitações de materiais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Cadastro de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Listagem de material e pedidos</a:t>
            </a:r>
          </a:p>
        </p:txBody>
      </p:sp>
    </p:spTree>
    <p:extLst>
      <p:ext uri="{BB962C8B-B14F-4D97-AF65-F5344CB8AC3E}">
        <p14:creationId xmlns:p14="http://schemas.microsoft.com/office/powerpoint/2010/main" val="39421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57CED-62FF-07AF-F49A-0B1F3501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44098-D3F8-DF34-773D-341C625A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175759" cy="3651504"/>
          </a:xfrm>
        </p:spPr>
        <p:txBody>
          <a:bodyPr/>
          <a:lstStyle/>
          <a:p>
            <a:r>
              <a:rPr lang="pt-BR" b="1" dirty="0"/>
              <a:t>Front-</a:t>
            </a:r>
            <a:r>
              <a:rPr lang="pt-BR" b="1" dirty="0" err="1"/>
              <a:t>end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HTML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2B94A0-9034-829E-AEE7-FA8F7637C5FD}"/>
              </a:ext>
            </a:extLst>
          </p:cNvPr>
          <p:cNvSpPr txBox="1">
            <a:spLocks/>
          </p:cNvSpPr>
          <p:nvPr/>
        </p:nvSpPr>
        <p:spPr>
          <a:xfrm>
            <a:off x="6096000" y="2312276"/>
            <a:ext cx="4389120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Back-</a:t>
            </a:r>
            <a:r>
              <a:rPr lang="pt-BR" b="1" dirty="0" err="1"/>
              <a:t>end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TypeScript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40652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8C72FE-4A23-C7D4-5572-7B172B8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pt-BR"/>
              <a:t>ARQUITETURA</a:t>
            </a:r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2AD740-3E58-8D89-9958-5CA08B9C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DC9CC9-B457-318B-02EB-572D61C7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67" y="1088691"/>
            <a:ext cx="2988679" cy="46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5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BBE12-0518-2EB9-951F-E4D00235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AFB5D2-D184-971B-F647-DEB90391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2647742"/>
            <a:ext cx="5734850" cy="2981741"/>
          </a:xfrm>
        </p:spPr>
      </p:pic>
    </p:spTree>
    <p:extLst>
      <p:ext uri="{BB962C8B-B14F-4D97-AF65-F5344CB8AC3E}">
        <p14:creationId xmlns:p14="http://schemas.microsoft.com/office/powerpoint/2010/main" val="346896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6097D-EB92-A0FE-3580-D6519B64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A1F5FBA-9CC5-89C8-2B42-1E3CA55F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383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C2441"/>
      </a:dk2>
      <a:lt2>
        <a:srgbClr val="E3E8E2"/>
      </a:lt2>
      <a:accent1>
        <a:srgbClr val="BF96C6"/>
      </a:accent1>
      <a:accent2>
        <a:srgbClr val="BA7FAA"/>
      </a:accent2>
      <a:accent3>
        <a:srgbClr val="C696A6"/>
      </a:accent3>
      <a:accent4>
        <a:srgbClr val="BA847F"/>
      </a:accent4>
      <a:accent5>
        <a:srgbClr val="BB9F81"/>
      </a:accent5>
      <a:accent6>
        <a:srgbClr val="A9A574"/>
      </a:accent6>
      <a:hlink>
        <a:srgbClr val="60905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Automatização de solicitações de materiais</vt:lpstr>
      <vt:lpstr>INTRODUÇÃO</vt:lpstr>
      <vt:lpstr>OBJETIVOS</vt:lpstr>
      <vt:lpstr>METODOLOGIA</vt:lpstr>
      <vt:lpstr>ARQUITETURA</vt:lpstr>
      <vt:lpstr>BANCO DE DADOS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Nazaré</dc:creator>
  <cp:lastModifiedBy>Gabriel Nazaré</cp:lastModifiedBy>
  <cp:revision>3</cp:revision>
  <dcterms:created xsi:type="dcterms:W3CDTF">2024-06-17T14:49:37Z</dcterms:created>
  <dcterms:modified xsi:type="dcterms:W3CDTF">2024-06-18T23:04:44Z</dcterms:modified>
</cp:coreProperties>
</file>