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6" r:id="rId3"/>
    <p:sldMasterId id="2147483658" r:id="rId4"/>
    <p:sldMasterId id="2147483660" r:id="rId5"/>
    <p:sldMasterId id="2147483662" r:id="rId6"/>
    <p:sldMasterId id="2147483664" r:id="rId7"/>
    <p:sldMasterId id="2147483666" r:id="rId8"/>
    <p:sldMasterId id="2147483668" r:id="rId9"/>
    <p:sldMasterId id="2147483670" r:id="rId10"/>
    <p:sldMasterId id="2147483672" r:id="rId11"/>
    <p:sldMasterId id="2147483674" r:id="rId12"/>
  </p:sldMasterIdLst>
  <p:notesMasterIdLst>
    <p:notesMasterId r:id="rId13"/>
  </p:notesMasterIdLst>
  <p:sldIdLst>
    <p:sldId id="256" r:id="rId14"/>
    <p:sldId id="257" r:id="rId15"/>
    <p:sldId id="258" r:id="rId16"/>
    <p:sldId id="259" r:id="rId17"/>
    <p:sldId id="260" r:id="rId18"/>
    <p:sldId id="261" r:id="rId19"/>
    <p:sldId id="262" r:id="rId20"/>
    <p:sldId id="263" r:id="rId21"/>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Arial"/>
              </a:rPr>
              <a:t>Click to move the slide</a:t>
            </a:r>
            <a:endParaRPr b="0" lang="en-US" sz="1800" strike="noStrike" u="none">
              <a:solidFill>
                <a:schemeClr val="dk1"/>
              </a:solidFill>
              <a:uFillTx/>
              <a:latin typeface="Arial"/>
            </a:endParaRPr>
          </a:p>
        </p:txBody>
      </p:sp>
      <p:sp>
        <p:nvSpPr>
          <p:cNvPr id="7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7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&lt;header&gt;</a:t>
            </a:r>
            <a:endParaRPr b="0" lang="en-US" sz="1400" strike="noStrike" u="none">
              <a:solidFill>
                <a:srgbClr val="000000"/>
              </a:solidFill>
              <a:uFillTx/>
              <a:latin typeface="Times New Roman"/>
            </a:endParaRPr>
          </a:p>
        </p:txBody>
      </p:sp>
      <p:sp>
        <p:nvSpPr>
          <p:cNvPr id="75"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76"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7"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BF8D6C2F-5D91-4C59-968B-BBD01A1E6A29}"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685800" y="1143000"/>
            <a:ext cx="5486040" cy="3085920"/>
          </a:xfrm>
          <a:prstGeom prst="rect">
            <a:avLst/>
          </a:prstGeom>
          <a:ln w="0">
            <a:noFill/>
          </a:ln>
        </p:spPr>
      </p:sp>
      <p:sp>
        <p:nvSpPr>
          <p:cNvPr id="9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91"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trike="noStrike" u="none">
                <a:solidFill>
                  <a:schemeClr val="dk1"/>
                </a:solidFill>
                <a:uFillTx/>
                <a:latin typeface="+mn-lt"/>
                <a:ea typeface="+mn-ea"/>
              </a:defRPr>
            </a:lvl1pPr>
          </a:lstStyle>
          <a:p>
            <a:pPr indent="0" algn="r" defTabSz="914400">
              <a:lnSpc>
                <a:spcPct val="100000"/>
              </a:lnSpc>
              <a:buNone/>
            </a:pPr>
            <a:fld id="{59EE7F17-23D1-4957-A5B5-B78E93D134B4}" type="slidenum">
              <a:rPr b="0" lang="en-US" sz="1200" strike="noStrike" u="none">
                <a:solidFill>
                  <a:schemeClr val="dk1"/>
                </a:solidFill>
                <a:uFillTx/>
                <a:latin typeface="+mn-lt"/>
                <a:ea typeface="+mn-ea"/>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94CECABB-EA41-4337-B28A-2DD11E2C97A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2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E0114A9F-B6CD-46D6-913A-74C5BE94E1E3}"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6E371631-4D48-43C1-871B-6FC404127A10}"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4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FD426D32-4D0C-457F-A721-D6EC0B254965}"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87FCAC6C-A0F8-43F2-8C48-8B8257D8F8AA}"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9A5C9D27-1015-4809-85B9-56E924602B7A}"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5876E4E-B08C-4CC8-8361-612B536DA65F}"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579622E3-A052-4AF0-ABE3-38BF6DB0EA0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E2F38466-47AC-4D55-B566-EA3D1EC28F4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F8FB2166-68EF-4DD7-BD06-8DA7763766F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4928427-5A14-456B-96C7-ED8B764A30B9}"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F21778BA-062A-4225-9E74-C6B2EFC6F3B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A0FC1237-8EA6-4448-A64D-257C8B330D5B}"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64A1AFC-2022-4A1A-A911-1D43A0C5006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523880" y="1122480"/>
            <a:ext cx="9143640" cy="2387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Arial"/>
            </a:endParaRPr>
          </a:p>
        </p:txBody>
      </p:sp>
      <p:sp>
        <p:nvSpPr>
          <p:cNvPr id="12"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20F392F-48D1-4150-8F10-D9F44B355960}"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9A09B0FE-9B7B-4584-9897-09CD1FE3CE85}"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8794313F-EB43-4874-86B5-55939ADB155C}" type="slidenum">
              <a:t>&lt;#&gt;</a:t>
            </a:fld>
          </a:p>
        </p:txBody>
      </p:sp>
      <p:sp>
        <p:nvSpPr>
          <p:cNvPr id="4" name="PlaceHolder 3"/>
          <p:cNvSpPr>
            <a:spLocks noGrp="1"/>
          </p:cNvSpPr>
          <p:nvPr>
            <p:ph type="dt" idx="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10.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1.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3.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Arial"/>
                <a:ea typeface="Arial"/>
              </a:rPr>
              <a:t>Click to edit Master title style</a:t>
            </a:r>
            <a:endParaRPr b="0" lang="en-US" sz="6000" strike="noStrike" u="none">
              <a:solidFill>
                <a:schemeClr val="dk1"/>
              </a:solidFill>
              <a:uFillTx/>
              <a:latin typeface="Arial"/>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&lt;date/time&gt;</a:t>
            </a:r>
            <a:endParaRPr b="0" lang="en-US" sz="1200" strike="noStrike" u="none">
              <a:solidFill>
                <a:srgbClr val="000000"/>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CF864D97-3B57-4E9D-A10D-B31F7D321822}" type="slidenum">
              <a:rPr b="0" lang="en-US" sz="1200" strike="noStrike" u="none">
                <a:solidFill>
                  <a:schemeClr val="dk1">
                    <a:tint val="75000"/>
                  </a:schemeClr>
                </a:solidFill>
                <a:uFillTx/>
                <a:latin typeface="Arial"/>
                <a:ea typeface="Arial"/>
              </a:rPr>
              <a:t>&lt;number&gt;</a:t>
            </a:fld>
            <a:endParaRPr b="0" lang="en-US" sz="12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Click to edit the outline text format</a:t>
            </a:r>
            <a:endParaRPr b="0" lang="en-US" sz="2800" strike="noStrike" u="none">
              <a:solidFill>
                <a:schemeClr val="dk1"/>
              </a:solidFill>
              <a:uFillTx/>
              <a:latin typeface="Arial"/>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uFillTx/>
                <a:latin typeface="Arial"/>
              </a:rPr>
              <a:t>Second Outline Level</a:t>
            </a:r>
            <a:endParaRPr b="0" lang="en-US" sz="2000" strike="noStrike" u="none">
              <a:solidFill>
                <a:schemeClr val="dk1"/>
              </a:solidFill>
              <a:uFillTx/>
              <a:latin typeface="Arial"/>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uFillTx/>
                <a:latin typeface="Arial"/>
              </a:rPr>
              <a:t>Third Outline Level</a:t>
            </a:r>
            <a:endParaRPr b="0" lang="en-US" sz="1800" strike="noStrike" u="none">
              <a:solidFill>
                <a:schemeClr val="dk1"/>
              </a:solidFill>
              <a:uFillTx/>
              <a:latin typeface="Arial"/>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uFillTx/>
                <a:latin typeface="Arial"/>
              </a:rPr>
              <a:t>Fourth Outline Level</a:t>
            </a:r>
            <a:endParaRPr b="0" lang="en-US" sz="1800" strike="noStrike" u="none">
              <a:solidFill>
                <a:schemeClr val="dk1"/>
              </a:solidFill>
              <a:uFillTx/>
              <a:latin typeface="Arial"/>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Fifth Outline Level</a:t>
            </a:r>
            <a:endParaRPr b="0" lang="en-US" sz="2000" strike="noStrike" u="none">
              <a:solidFill>
                <a:schemeClr val="dk1"/>
              </a:solidFill>
              <a:uFillTx/>
              <a:latin typeface="Arial"/>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Sixth Outline Level</a:t>
            </a:r>
            <a:endParaRPr b="0" lang="en-US" sz="2000" strike="noStrike" u="none">
              <a:solidFill>
                <a:schemeClr val="dk1"/>
              </a:solidFill>
              <a:uFillTx/>
              <a:latin typeface="Arial"/>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uFillTx/>
                <a:latin typeface="Arial"/>
              </a:rPr>
              <a:t>Seventh Outline Level</a:t>
            </a:r>
            <a:endParaRPr b="0" lang="en-US" sz="2000" strike="noStrike" u="none">
              <a:solidFill>
                <a:schemeClr val="dk1"/>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Arial"/>
                <a:ea typeface="Arial"/>
              </a:rPr>
              <a:t>Click to edit Master title style</a:t>
            </a:r>
            <a:endParaRPr b="0" lang="en-US" sz="3200" strike="noStrike" u="none">
              <a:solidFill>
                <a:schemeClr val="dk1"/>
              </a:solidFill>
              <a:uFillTx/>
              <a:latin typeface="Arial"/>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Arial"/>
                <a:ea typeface="Arial"/>
              </a:rPr>
              <a:t>Click to edit Master text styles</a:t>
            </a:r>
            <a:endParaRPr b="0" lang="en-US" sz="32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Arial"/>
                <a:ea typeface="Arial"/>
              </a:rPr>
              <a:t>Second level</a:t>
            </a:r>
            <a:endParaRPr b="0" lang="en-US" sz="28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Third level</a:t>
            </a:r>
            <a:endParaRPr b="0" lang="en-US" sz="24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Fourth level</a:t>
            </a:r>
            <a:endParaRPr b="0" lang="en-US" sz="20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Fifth level</a:t>
            </a:r>
            <a:endParaRPr b="0" lang="en-US" sz="2000" strike="noStrike" u="none">
              <a:solidFill>
                <a:schemeClr val="dk1"/>
              </a:solidFill>
              <a:uFillTx/>
              <a:latin typeface="Arial"/>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Arial"/>
                <a:ea typeface="Arial"/>
              </a:rPr>
              <a:t>Click to edit Master text styles</a:t>
            </a:r>
            <a:endParaRPr b="0" lang="en-US" sz="1600" strike="noStrike" u="none">
              <a:solidFill>
                <a:schemeClr val="dk1"/>
              </a:solidFill>
              <a:uFillTx/>
              <a:latin typeface="Arial"/>
            </a:endParaRPr>
          </a:p>
        </p:txBody>
      </p:sp>
      <p:sp>
        <p:nvSpPr>
          <p:cNvPr id="63"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64"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5"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ABF9B593-53C0-403C-878E-28B1EEB6D97C}"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Arial"/>
                <a:ea typeface="Arial"/>
              </a:rPr>
              <a:t>Click to edit Master title style</a:t>
            </a:r>
            <a:endParaRPr b="0" lang="en-US" sz="3200" strike="noStrike" u="none">
              <a:solidFill>
                <a:schemeClr val="dk1"/>
              </a:solidFill>
              <a:uFillTx/>
              <a:latin typeface="Arial"/>
            </a:endParaRPr>
          </a:p>
        </p:txBody>
      </p:sp>
      <p:sp>
        <p:nvSpPr>
          <p:cNvPr id="67"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uFillTx/>
                <a:latin typeface="Arial"/>
                <a:ea typeface="Arial"/>
              </a:rPr>
              <a:t>Click icon to add picture</a:t>
            </a:r>
            <a:endParaRPr b="0" lang="en-US" sz="3200" strike="noStrike" u="none">
              <a:solidFill>
                <a:schemeClr val="dk1"/>
              </a:solidFill>
              <a:uFillTx/>
              <a:latin typeface="Arial"/>
            </a:endParaRPr>
          </a:p>
        </p:txBody>
      </p:sp>
      <p:sp>
        <p:nvSpPr>
          <p:cNvPr id="68"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Arial"/>
                <a:ea typeface="Arial"/>
              </a:rPr>
              <a:t>Click to edit Master text styles</a:t>
            </a:r>
            <a:endParaRPr b="0" lang="en-US" sz="1600" strike="noStrike" u="none">
              <a:solidFill>
                <a:schemeClr val="dk1"/>
              </a:solidFill>
              <a:uFillTx/>
              <a:latin typeface="Arial"/>
            </a:endParaRPr>
          </a:p>
        </p:txBody>
      </p:sp>
      <p:sp>
        <p:nvSpPr>
          <p:cNvPr id="69"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70"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1"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4BD05084-E1A8-4704-BD68-4E9CA55EA0A4}" type="slidenum">
              <a:rPr b="0" lang="en-US" sz="1200" strike="noStrike" u="none">
                <a:solidFill>
                  <a:schemeClr val="dk1">
                    <a:tint val="75000"/>
                  </a:schemeClr>
                </a:solidFill>
                <a:uFillTx/>
                <a:latin typeface="Arial"/>
                <a:ea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14"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15"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16"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7"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52D269BF-AC58-48CA-AA70-0365A4366745}"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19"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20"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21"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2"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EDD15E2E-0915-4F51-A17E-DB36F9C33DB9}"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24"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25"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26"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7"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60328343-6CE7-46FA-AB46-EA81EAF0EF20}"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Arial"/>
                <a:ea typeface="Arial"/>
              </a:rPr>
              <a:t>Click to edit Master title style</a:t>
            </a:r>
            <a:endParaRPr b="0" lang="en-US" sz="6000" strike="noStrike" u="none">
              <a:solidFill>
                <a:schemeClr val="dk1"/>
              </a:solidFill>
              <a:uFillTx/>
              <a:latin typeface="Arial"/>
            </a:endParaRPr>
          </a:p>
        </p:txBody>
      </p:sp>
      <p:sp>
        <p:nvSpPr>
          <p:cNvPr id="31"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Arial"/>
                <a:ea typeface="Arial"/>
              </a:rPr>
              <a:t>Click to edit Master text styles</a:t>
            </a:r>
            <a:endParaRPr b="0" lang="en-US" sz="2400" strike="noStrike" u="none">
              <a:solidFill>
                <a:schemeClr val="dk1"/>
              </a:solidFill>
              <a:uFillTx/>
              <a:latin typeface="Arial"/>
            </a:endParaRPr>
          </a:p>
        </p:txBody>
      </p:sp>
      <p:sp>
        <p:nvSpPr>
          <p:cNvPr id="32"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33"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4"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60BF88B8-6416-4CA1-AA0B-C0C600FFEC2A}"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36"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37"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38"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39"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0"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36454AC0-9A1E-4FFF-B2C8-2754068E6251}"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45"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Arial"/>
                <a:ea typeface="Arial"/>
              </a:rPr>
              <a:t>Click to edit Master text styles</a:t>
            </a:r>
            <a:endParaRPr b="0" lang="en-US" sz="2400" strike="noStrike" u="none">
              <a:solidFill>
                <a:schemeClr val="dk1"/>
              </a:solidFill>
              <a:uFillTx/>
              <a:latin typeface="Arial"/>
            </a:endParaRPr>
          </a:p>
        </p:txBody>
      </p:sp>
      <p:sp>
        <p:nvSpPr>
          <p:cNvPr id="46"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47"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Arial"/>
                <a:ea typeface="Arial"/>
              </a:rPr>
              <a:t>Click to edit Master text styles</a:t>
            </a:r>
            <a:endParaRPr b="0" lang="en-US" sz="2400" strike="noStrike" u="none">
              <a:solidFill>
                <a:schemeClr val="dk1"/>
              </a:solidFill>
              <a:uFillTx/>
              <a:latin typeface="Arial"/>
            </a:endParaRPr>
          </a:p>
        </p:txBody>
      </p:sp>
      <p:sp>
        <p:nvSpPr>
          <p:cNvPr id="48"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Arial"/>
                <a:ea typeface="Arial"/>
              </a:rPr>
              <a:t>Click to edit Master text styles</a:t>
            </a:r>
            <a:endParaRPr b="0" lang="en-US" sz="2800" strike="noStrike" u="none">
              <a:solidFill>
                <a:schemeClr val="dk1"/>
              </a:solidFill>
              <a:uFillTx/>
              <a:latin typeface="Arial"/>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Arial"/>
                <a:ea typeface="Arial"/>
              </a:rPr>
              <a:t>Second level</a:t>
            </a:r>
            <a:endParaRPr b="0" lang="en-US" sz="2400" strike="noStrike" u="none">
              <a:solidFill>
                <a:schemeClr val="dk1"/>
              </a:solidFill>
              <a:uFillTx/>
              <a:latin typeface="Arial"/>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Arial"/>
                <a:ea typeface="Arial"/>
              </a:rPr>
              <a:t>Third level</a:t>
            </a:r>
            <a:endParaRPr b="0" lang="en-US" sz="2000" strike="noStrike" u="none">
              <a:solidFill>
                <a:schemeClr val="dk1"/>
              </a:solidFill>
              <a:uFillTx/>
              <a:latin typeface="Arial"/>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Fourth level</a:t>
            </a:r>
            <a:endParaRPr b="0" lang="en-US" sz="1800" strike="noStrike" u="none">
              <a:solidFill>
                <a:schemeClr val="dk1"/>
              </a:solidFill>
              <a:uFillTx/>
              <a:latin typeface="Arial"/>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Arial"/>
                <a:ea typeface="Arial"/>
              </a:rPr>
              <a:t>Fifth level</a:t>
            </a:r>
            <a:endParaRPr b="0" lang="en-US" sz="1800" strike="noStrike" u="none">
              <a:solidFill>
                <a:schemeClr val="dk1"/>
              </a:solidFill>
              <a:uFillTx/>
              <a:latin typeface="Arial"/>
            </a:endParaRPr>
          </a:p>
        </p:txBody>
      </p:sp>
      <p:sp>
        <p:nvSpPr>
          <p:cNvPr id="49"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50"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1"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4FD2ECDB-EE28-4275-8AEF-CC7BF68071F7}"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Arial"/>
                <a:ea typeface="Arial"/>
              </a:rPr>
              <a:t>Click to edit Master title style</a:t>
            </a:r>
            <a:endParaRPr b="0" lang="en-US" sz="4400" strike="noStrike" u="none">
              <a:solidFill>
                <a:schemeClr val="dk1"/>
              </a:solidFill>
              <a:uFillTx/>
              <a:latin typeface="Arial"/>
            </a:endParaRPr>
          </a:p>
        </p:txBody>
      </p:sp>
      <p:sp>
        <p:nvSpPr>
          <p:cNvPr id="53"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54"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5"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C9A89B2B-4620-4B85-86B2-8AAEB3FB6279}"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7"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Arial"/>
                <a:ea typeface="Arial"/>
              </a:defRPr>
            </a:lvl1pPr>
          </a:lstStyle>
          <a:p>
            <a:pPr indent="0" defTabSz="914400">
              <a:lnSpc>
                <a:spcPct val="100000"/>
              </a:lnSpc>
              <a:buNone/>
            </a:pPr>
            <a:r>
              <a:rPr b="0" lang="en-US" sz="1200" strike="noStrike" u="none">
                <a:solidFill>
                  <a:schemeClr val="dk1">
                    <a:tint val="75000"/>
                  </a:schemeClr>
                </a:solidFill>
                <a:uFillTx/>
                <a:latin typeface="Arial"/>
                <a:ea typeface="Arial"/>
              </a:rPr>
              <a:t> </a:t>
            </a:r>
            <a:endParaRPr b="0" lang="en-US" sz="1200" strike="noStrike" u="none">
              <a:solidFill>
                <a:srgbClr val="000000"/>
              </a:solidFill>
              <a:uFillTx/>
              <a:latin typeface="Times New Roman"/>
            </a:endParaRPr>
          </a:p>
        </p:txBody>
      </p:sp>
      <p:sp>
        <p:nvSpPr>
          <p:cNvPr id="58"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9"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Arial"/>
                <a:ea typeface="Arial"/>
              </a:defRPr>
            </a:lvl1pPr>
          </a:lstStyle>
          <a:p>
            <a:pPr indent="0" algn="r" defTabSz="914400">
              <a:lnSpc>
                <a:spcPct val="100000"/>
              </a:lnSpc>
              <a:buNone/>
            </a:pPr>
            <a:fld id="{001C3FF0-5838-40E2-BA40-B82AC2FBC152}" type="slidenum">
              <a:rPr b="0" lang="en-US" sz="1200" strike="noStrike" u="none">
                <a:solidFill>
                  <a:schemeClr val="dk1">
                    <a:tint val="75000"/>
                  </a:schemeClr>
                </a:solidFill>
                <a:uFillTx/>
                <a:latin typeface="Arial"/>
                <a:ea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title"/>
          </p:nvPr>
        </p:nvSpPr>
        <p:spPr>
          <a:xfrm>
            <a:off x="1537920" y="2303640"/>
            <a:ext cx="9143640" cy="2387160"/>
          </a:xfrm>
          <a:prstGeom prst="rect">
            <a:avLst/>
          </a:prstGeom>
          <a:noFill/>
          <a:ln w="0">
            <a:noFill/>
          </a:ln>
        </p:spPr>
        <p:txBody>
          <a:bodyPr lIns="91440" rIns="91440" tIns="45720" bIns="45720" anchor="ctr">
            <a:noAutofit/>
          </a:bodyPr>
          <a:p>
            <a:pPr indent="0" algn="ctr">
              <a:buNone/>
            </a:pPr>
            <a:r>
              <a:rPr b="0" lang="en-US" sz="4800" strike="noStrike" u="none">
                <a:solidFill>
                  <a:schemeClr val="dk1"/>
                </a:solidFill>
                <a:uFillTx/>
                <a:latin typeface="Arial"/>
              </a:rPr>
              <a:t>Telemetria: Dados e Vídeos</a:t>
            </a:r>
            <a:endParaRPr b="0" lang="en-US" sz="48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1. Introdução à telemetria</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A telemetria é uma forma de mensurar e acompanhar dados em tempo real e de forma remota.</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É utilizada em campos como:</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 Garantia de bom funcionamento;</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 Prolongar vida útil de equipamentos;</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 Planejar manutenções</a:t>
            </a:r>
            <a:endParaRPr b="0" lang="en-US" sz="2800" strike="noStrike" u="none">
              <a:solidFill>
                <a:schemeClr val="dk1"/>
              </a:solidFill>
              <a:uFillTx/>
              <a:latin typeface="Arial"/>
            </a:endParaRPr>
          </a:p>
          <a:p>
            <a:pPr indent="0">
              <a:lnSpc>
                <a:spcPct val="90000"/>
              </a:lnSpc>
              <a:spcBef>
                <a:spcPts val="1417"/>
              </a:spcBef>
              <a:buNone/>
            </a:pPr>
            <a:endParaRPr b="0" lang="en-US" sz="28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2. Telemetria de vídeo e FPV</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O FPV é um sistema que permite a conexão entre o sistema de transmissão de imagem e o sistema de controle remoto.</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Os componentes do FPV são VTX (transmissor) e o VRX (receptor), ambos funcionam em bandas de frequência de 5.8GHz e 2.4GHz, específicas para tipos de usos diferentes.</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A frequência de 5.8GHz é utilizada por causa de sua qualidade e velocidade de transmissão. Já a frequência de 2.4GHz é utilizada por cobrir uma distância maior de comunicação.</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 </a:t>
            </a:r>
            <a:endParaRPr b="0" lang="en-US" sz="28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2. Telemetria de vídeo e FPV</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As ondas com frequências maiores conseguem carregar mais dados ao se dividirem no espaço em “pequenos carregadores”, atuando em mais ciclos por segundo. Entretanto, esses tipos de sinais são péssimos para penetrar obstáculos.</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Dessa forma, temos que ondas com frequências maiores são mais sucetíveis à interferências físicas.</a:t>
            </a:r>
            <a:endParaRPr b="0" lang="en-US" sz="2800" strike="noStrike" u="none">
              <a:solidFill>
                <a:schemeClr val="dk1"/>
              </a:solidFill>
              <a:uFillTx/>
              <a:latin typeface="Arial"/>
            </a:endParaRPr>
          </a:p>
        </p:txBody>
      </p:sp>
      <p:pic>
        <p:nvPicPr>
          <p:cNvPr id="82" name="" descr=""/>
          <p:cNvPicPr/>
          <p:nvPr/>
        </p:nvPicPr>
        <p:blipFill>
          <a:blip r:embed="rId1"/>
          <a:stretch/>
        </p:blipFill>
        <p:spPr>
          <a:xfrm>
            <a:off x="8164800" y="3429000"/>
            <a:ext cx="3265200" cy="326520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3. sensores FPV</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Os sensores FPV são divididos em 2 principais grupos, são eles:</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CMOS (baseados em transistores)</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CCD (baseados em capacitores)</a:t>
            </a:r>
            <a:endParaRPr b="0" lang="en-US" sz="2800" strike="noStrike" u="none">
              <a:solidFill>
                <a:schemeClr val="dk1"/>
              </a:solidFill>
              <a:uFillTx/>
              <a:latin typeface="Arial"/>
            </a:endParaRPr>
          </a:p>
          <a:p>
            <a:pPr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Cada sensor tem sua particularidade:</a:t>
            </a:r>
            <a:endParaRPr b="0" lang="en-US" sz="2800" strike="noStrike" u="none">
              <a:solidFill>
                <a:schemeClr val="dk1"/>
              </a:solidFill>
              <a:uFillTx/>
              <a:latin typeface="Arial"/>
            </a:endParaRPr>
          </a:p>
        </p:txBody>
      </p:sp>
      <p:pic>
        <p:nvPicPr>
          <p:cNvPr id="84" name="" descr=""/>
          <p:cNvPicPr/>
          <p:nvPr/>
        </p:nvPicPr>
        <p:blipFill>
          <a:blip r:embed="rId1"/>
          <a:stretch/>
        </p:blipFill>
        <p:spPr>
          <a:xfrm>
            <a:off x="2514600" y="3337200"/>
            <a:ext cx="7772400" cy="329220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3. sensores FPV</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Os CCDs são sensores perfeitos para a gravação de vídeos e fotos, pelas tecnologias como Wide Dynamic Range e por causa do global shutter que permitem visão em ambientes de alto constraste e não são suscetíveis à vibrações, respectivamente.</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A camera CMOS é usada por causa de seu baixo consumo energético, baixa latência, melhor resolução e melhor performance em luzes baixas.</a:t>
            </a:r>
            <a:endParaRPr b="0" lang="en-US" sz="28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4. OSDs</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Os OSDs são dispositivos integrados ao Ardupilot que permitem a sobreposição de dados de telemetria, isto é, a visualização de dados sobre o vídeo.</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Ele não é um componente necessário, mas é importante para a segurança do drone.</a:t>
            </a:r>
            <a:endParaRPr b="0" lang="en-US" sz="2800" strike="noStrike" u="none">
              <a:solidFill>
                <a:schemeClr val="dk1"/>
              </a:solidFill>
              <a:uFillTx/>
              <a:latin typeface="Arial"/>
            </a:endParaRPr>
          </a:p>
          <a:p>
            <a:pPr indent="0">
              <a:lnSpc>
                <a:spcPct val="90000"/>
              </a:lnSpc>
              <a:spcBef>
                <a:spcPts val="1417"/>
              </a:spcBef>
              <a:buNone/>
            </a:pPr>
            <a:endParaRPr b="0" lang="en-US" sz="2800" strike="noStrike" u="none">
              <a:solidFill>
                <a:schemeClr val="dk1"/>
              </a:solidFill>
              <a:uFillTx/>
              <a:latin typeface="Arial"/>
            </a:endParaRPr>
          </a:p>
        </p:txBody>
      </p:sp>
      <p:pic>
        <p:nvPicPr>
          <p:cNvPr id="87" name="" descr=""/>
          <p:cNvPicPr/>
          <p:nvPr/>
        </p:nvPicPr>
        <p:blipFill>
          <a:blip r:embed="rId1"/>
          <a:stretch/>
        </p:blipFill>
        <p:spPr>
          <a:xfrm>
            <a:off x="6945840" y="2971800"/>
            <a:ext cx="4712760" cy="347436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p:nvPr>
        </p:nvSpPr>
        <p:spPr>
          <a:xfrm>
            <a:off x="228600" y="228600"/>
            <a:ext cx="11658600" cy="6400800"/>
          </a:xfrm>
          <a:prstGeom prst="rect">
            <a:avLst/>
          </a:prstGeom>
          <a:noFill/>
          <a:ln w="0">
            <a:noFill/>
          </a:ln>
        </p:spPr>
        <p:txBody>
          <a:bodyPr lIns="0" rIns="0" tIns="0" bIns="0" anchor="t">
            <a:normAutofit/>
          </a:bodyPr>
          <a:p>
            <a:pPr marL="432000" indent="0">
              <a:lnSpc>
                <a:spcPct val="90000"/>
              </a:lnSpc>
              <a:spcBef>
                <a:spcPts val="1417"/>
              </a:spcBef>
              <a:buNone/>
            </a:pPr>
            <a:r>
              <a:rPr b="0" lang="en-US" sz="2800" strike="noStrike" u="none">
                <a:solidFill>
                  <a:schemeClr val="dk1"/>
                </a:solidFill>
                <a:uFillTx/>
                <a:latin typeface="Arial"/>
              </a:rPr>
              <a:t>4. OSDs</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Podemos disponibilizar alguns tipos de dados no OSD como:</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Tempo</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Bateria</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Tensão</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Força do sinal de rádio</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GPS</a:t>
            </a:r>
            <a:endParaRPr b="0" lang="en-US" sz="2800" strike="noStrike" u="none">
              <a:solidFill>
                <a:schemeClr val="dk1"/>
              </a:solidFill>
              <a:uFillTx/>
              <a:latin typeface="Arial"/>
            </a:endParaRPr>
          </a:p>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uFillTx/>
                <a:latin typeface="Arial"/>
              </a:rPr>
              <a:t>Modo de voô</a:t>
            </a:r>
            <a:endParaRPr b="0" lang="en-US" sz="2800" strike="noStrike" u="none">
              <a:solidFill>
                <a:schemeClr val="dk1"/>
              </a:solidFill>
              <a:uFillTx/>
              <a:latin typeface="Arial"/>
            </a:endParaRPr>
          </a:p>
          <a:p>
            <a:pPr marL="432000" indent="0">
              <a:lnSpc>
                <a:spcPct val="90000"/>
              </a:lnSpc>
              <a:spcBef>
                <a:spcPts val="1417"/>
              </a:spcBef>
              <a:buNone/>
            </a:pPr>
            <a:r>
              <a:rPr b="0" lang="en-US" sz="2800" strike="noStrike" u="none">
                <a:solidFill>
                  <a:schemeClr val="dk1"/>
                </a:solidFill>
                <a:uFillTx/>
                <a:latin typeface="Arial"/>
              </a:rPr>
              <a:t>Há diferentes tipos de OSD, o que utilizaremos será um dependente da </a:t>
            </a:r>
            <a:r>
              <a:rPr b="0" lang="en-US" sz="2800" strike="noStrike" u="none">
                <a:solidFill>
                  <a:schemeClr val="dk1"/>
                </a:solidFill>
                <a:uFillTx/>
                <a:latin typeface="Arial"/>
              </a:rPr>
              <a:t>controladora de voô chamada MinimOSD que irá apenas disponibilizar </a:t>
            </a:r>
            <a:r>
              <a:rPr b="0" lang="en-US" sz="2800" strike="noStrike" u="none">
                <a:solidFill>
                  <a:schemeClr val="dk1"/>
                </a:solidFill>
                <a:uFillTx/>
                <a:latin typeface="Arial"/>
              </a:rPr>
              <a:t>o texto na tela, nos restringindo à apenas o que a controladora nos </a:t>
            </a:r>
            <a:r>
              <a:rPr b="0" lang="en-US" sz="2800" strike="noStrike" u="none">
                <a:solidFill>
                  <a:schemeClr val="dk1"/>
                </a:solidFill>
                <a:uFillTx/>
                <a:latin typeface="Arial"/>
              </a:rPr>
              <a:t>fornece.</a:t>
            </a:r>
            <a:endParaRPr b="0" lang="en-US" sz="2800" strike="noStrike" u="none">
              <a:solidFill>
                <a:schemeClr val="dk1"/>
              </a:solidFill>
              <a:uFillTx/>
              <a:latin typeface="Arial"/>
            </a:endParaRPr>
          </a:p>
          <a:p>
            <a:pPr marL="432000" indent="0">
              <a:lnSpc>
                <a:spcPct val="90000"/>
              </a:lnSpc>
              <a:spcBef>
                <a:spcPts val="1417"/>
              </a:spcBef>
              <a:buNone/>
            </a:pPr>
            <a:endParaRPr b="0" lang="en-US" sz="2800" strike="noStrike" u="none">
              <a:solidFill>
                <a:schemeClr val="dk1"/>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New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anose="020F0302020204030204" pitchFamily="0" charset="1"/>
        <a:ea typeface="Arial" pitchFamily="0" charset="1"/>
        <a:cs typeface="Arial" pitchFamily="0" charset="1"/>
      </a:majorFont>
      <a:minorFont>
        <a:latin typeface="Arial" panose="020F0502020204030204"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152</TotalTime>
  <Application>LibreOffice/24.8.5.2$Linux_X86_64 LibreOffice_project/480$Build-2</Application>
  <AppVersion>15.0000</AppVersion>
  <Words>1</Words>
  <Paragraphs>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2025-03-24T22:43:43Z</dcterms:modified>
  <cp:revision>7</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On-screen Show (4:3)</vt:lpwstr>
  </property>
  <property fmtid="{D5CDD505-2E9C-101B-9397-08002B2CF9AE}" pid="4" name="Slides">
    <vt:i4>1</vt:i4>
  </property>
</Properties>
</file>