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Slide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exto e Títul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Cabeçalho da Se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as Partes d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14/04/2024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14/04/2024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14/04/2024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2CD36C-FFFC-45D1-A09B-F3EE7A585A1E}" type="datetimeFigureOut">
              <a:rPr lang="pt-BR"/>
              <a:t>14/04/2024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  <p:pic>
        <p:nvPicPr>
          <p:cNvPr id="1026" name="Imagem 3"/>
          <p:cNvPicPr>
            <a:picLocks noChangeAspect="1" noChangeArrowheads="1"/>
          </p:cNvPicPr>
          <p:nvPr userDrawn="1"/>
        </p:nvPicPr>
        <p:blipFill>
          <a:blip r:embed="rId13"/>
          <a:stretch/>
        </p:blipFill>
        <p:spPr bwMode="auto">
          <a:xfrm>
            <a:off x="838200" y="456310"/>
            <a:ext cx="2572183" cy="114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Imagem 6"/>
          <p:cNvPicPr>
            <a:picLocks noChangeAspect="1" noChangeArrowheads="1"/>
          </p:cNvPicPr>
          <p:nvPr userDrawn="1"/>
        </p:nvPicPr>
        <p:blipFill>
          <a:blip r:embed="rId14"/>
          <a:stretch/>
        </p:blipFill>
        <p:spPr bwMode="auto">
          <a:xfrm>
            <a:off x="8696108" y="256183"/>
            <a:ext cx="2572183" cy="15019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0000" lnSpcReduction="20000"/>
          </a:bodyPr>
          <a:lstStyle/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Projeto da Disciplina: Inteligência Artificial</a:t>
            </a: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r>
              <a:rPr lang="pt-BR" dirty="0"/>
              <a:t>Projeto: </a:t>
            </a:r>
            <a:r>
              <a:rPr lang="pt-BR" dirty="0" err="1"/>
              <a:t>Chatbot</a:t>
            </a:r>
            <a:r>
              <a:rPr lang="pt-BR" dirty="0"/>
              <a:t> Detran – SP</a:t>
            </a:r>
            <a:endParaRPr dirty="0"/>
          </a:p>
          <a:p>
            <a:pPr>
              <a:defRPr/>
            </a:pPr>
            <a:endParaRPr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r>
              <a:rPr lang="pt-BR" dirty="0"/>
              <a:t>Autores:</a:t>
            </a:r>
            <a:endParaRPr dirty="0"/>
          </a:p>
          <a:p>
            <a:pPr marL="0" indent="0">
              <a:buNone/>
              <a:defRPr/>
            </a:pPr>
            <a:r>
              <a:rPr lang="pt-BR" dirty="0"/>
              <a:t>Gabriel Duarte Batista de Nazaré	RA: 01910388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indent="0">
              <a:buNone/>
              <a:defRPr/>
            </a:pPr>
            <a:r>
              <a:rPr lang="pt-BR" dirty="0"/>
              <a:t>OBJETIVO</a:t>
            </a:r>
          </a:p>
          <a:p>
            <a:pPr>
              <a:defRPr/>
            </a:pPr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é para </a:t>
            </a:r>
            <a:r>
              <a:rPr lang="en-US" dirty="0" err="1"/>
              <a:t>criar</a:t>
            </a:r>
            <a:r>
              <a:rPr lang="en-US" dirty="0"/>
              <a:t> um chatbot </a:t>
            </a:r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linguagem</a:t>
            </a:r>
            <a:r>
              <a:rPr lang="en-US" dirty="0"/>
              <a:t> prolog</a:t>
            </a:r>
            <a:endParaRPr lang="pt-BR" dirty="0"/>
          </a:p>
          <a:p>
            <a:pPr>
              <a:defRPr/>
            </a:pPr>
            <a:r>
              <a:rPr lang="pt-BR" dirty="0"/>
              <a:t>Realização de consultas sobre o 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0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459727-E525-5AFC-05DC-36AB24C0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6A79EB-00D3-621B-8BC4-9CFFD0DA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Tema – </a:t>
            </a:r>
            <a:r>
              <a:rPr lang="en-US" dirty="0" err="1"/>
              <a:t>Detran</a:t>
            </a:r>
            <a:r>
              <a:rPr lang="en-US" dirty="0"/>
              <a:t> – SP</a:t>
            </a:r>
          </a:p>
          <a:p>
            <a:endParaRPr lang="en-US" dirty="0"/>
          </a:p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consultas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Procedimentos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acessados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a </a:t>
            </a:r>
            <a:r>
              <a:rPr lang="en-US" dirty="0" err="1"/>
              <a:t>habilitação</a:t>
            </a:r>
            <a:r>
              <a:rPr lang="en-US" dirty="0"/>
              <a:t>, </a:t>
            </a:r>
            <a:r>
              <a:rPr lang="en-US" dirty="0" err="1"/>
              <a:t>veículos</a:t>
            </a:r>
            <a:r>
              <a:rPr lang="en-US" dirty="0"/>
              <a:t> e </a:t>
            </a:r>
            <a:r>
              <a:rPr lang="en-US" dirty="0" err="1"/>
              <a:t>educação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69394F2-5E3F-236A-2DA1-3FA6688FD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27383"/>
            <a:ext cx="5181600" cy="31478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Pages>0</Pages>
  <Words>64</Words>
  <Characters>0</Characters>
  <Application>Microsoft Office PowerPoint</Application>
  <DocSecurity>0</DocSecurity>
  <PresentationFormat>Widescreen</PresentationFormat>
  <Lines>0</Lines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Wagner Santos C de Jesus</dc:creator>
  <cp:keywords/>
  <dc:description/>
  <cp:lastModifiedBy>Gabriel Nazaré</cp:lastModifiedBy>
  <cp:revision>10</cp:revision>
  <dcterms:created xsi:type="dcterms:W3CDTF">2022-11-02T21:28:43Z</dcterms:created>
  <dcterms:modified xsi:type="dcterms:W3CDTF">2024-04-14T22:06:57Z</dcterms:modified>
  <cp:category/>
  <dc:identifier/>
  <cp:contentStatus/>
  <dc:language/>
  <cp:version/>
</cp:coreProperties>
</file>