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8" r:id="rId5"/>
    <p:sldId id="263" r:id="rId6"/>
    <p:sldId id="257" r:id="rId7"/>
  </p:sldIdLst>
  <p:sldSz cx="12192000" cy="6858000"/>
  <p:notesSz cx="12192000" cy="6858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Slide d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10/06/2024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ítulo e Texto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10/06/2024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Texto e Título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10/06/2024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10/06/2024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Cabeçalho da Se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10/06/2024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Duas Partes d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10/06/2024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10/06/2024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Soment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10/06/2024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Em Branc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10/06/2024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údo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10/06/2024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Imagem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2CD36C-FFFC-45D1-A09B-F3EE7A585A1E}" type="datetimeFigureOut">
              <a:rPr lang="pt-BR"/>
              <a:t>10/06/2024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52CD36C-FFFC-45D1-A09B-F3EE7A585A1E}" type="datetimeFigureOut">
              <a:rPr lang="pt-BR"/>
              <a:t>10/06/2024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A04211C-BFB1-4EE0-A877-E55475CEE888}" type="slidenum">
              <a:rPr lang="pt-BR"/>
              <a:t>‹nº›</a:t>
            </a:fld>
            <a:endParaRPr lang="pt-BR"/>
          </a:p>
        </p:txBody>
      </p:sp>
      <p:pic>
        <p:nvPicPr>
          <p:cNvPr id="1026" name="Imagem 3"/>
          <p:cNvPicPr>
            <a:picLocks noChangeAspect="1" noChangeArrowheads="1"/>
          </p:cNvPicPr>
          <p:nvPr userDrawn="1"/>
        </p:nvPicPr>
        <p:blipFill>
          <a:blip r:embed="rId13"/>
          <a:stretch/>
        </p:blipFill>
        <p:spPr bwMode="auto">
          <a:xfrm>
            <a:off x="838200" y="456310"/>
            <a:ext cx="2572183" cy="1143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Imagem 6"/>
          <p:cNvPicPr>
            <a:picLocks noChangeAspect="1" noChangeArrowheads="1"/>
          </p:cNvPicPr>
          <p:nvPr userDrawn="1"/>
        </p:nvPicPr>
        <p:blipFill>
          <a:blip r:embed="rId14"/>
          <a:stretch/>
        </p:blipFill>
        <p:spPr bwMode="auto">
          <a:xfrm>
            <a:off x="8696108" y="256183"/>
            <a:ext cx="2572183" cy="150197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87500" lnSpcReduction="10000"/>
          </a:bodyPr>
          <a:lstStyle/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Projeto da Disciplina: Inteligência Artificial</a:t>
            </a:r>
          </a:p>
          <a:p>
            <a:pPr marL="0" indent="0">
              <a:buNone/>
              <a:defRPr/>
            </a:pPr>
            <a:endParaRPr lang="pt-BR" dirty="0"/>
          </a:p>
          <a:p>
            <a:pPr marL="0" indent="0">
              <a:buNone/>
              <a:defRPr/>
            </a:pPr>
            <a:endParaRPr lang="pt-BR" dirty="0"/>
          </a:p>
          <a:p>
            <a:pPr marL="0" indent="0">
              <a:buNone/>
              <a:defRPr/>
            </a:pPr>
            <a:endParaRPr lang="pt-BR" dirty="0"/>
          </a:p>
          <a:p>
            <a:pPr marL="0" indent="0">
              <a:buNone/>
              <a:defRPr/>
            </a:pPr>
            <a:endParaRPr lang="pt-BR" dirty="0"/>
          </a:p>
          <a:p>
            <a:pPr marL="0" indent="0">
              <a:buNone/>
              <a:defRPr/>
            </a:pPr>
            <a:endParaRPr lang="pt-BR" dirty="0"/>
          </a:p>
          <a:p>
            <a:pPr marL="0" indent="0">
              <a:buNone/>
              <a:defRPr/>
            </a:pPr>
            <a:r>
              <a:rPr lang="pt-BR" dirty="0"/>
              <a:t>Autores:</a:t>
            </a:r>
            <a:endParaRPr dirty="0"/>
          </a:p>
          <a:p>
            <a:pPr marL="0" indent="0">
              <a:buNone/>
              <a:defRPr/>
            </a:pPr>
            <a:r>
              <a:rPr lang="pt-BR" dirty="0"/>
              <a:t>Gabriel Duarte Batista de Nazaré		RA: 01910388</a:t>
            </a:r>
          </a:p>
          <a:p>
            <a:pPr marL="0" indent="0">
              <a:buNone/>
              <a:defRPr/>
            </a:pPr>
            <a:r>
              <a:rPr lang="pt-BR" dirty="0"/>
              <a:t>Samuel Moraes Batistela			RA: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5000"/>
          </a:bodyPr>
          <a:lstStyle/>
          <a:p>
            <a:pPr marL="0" indent="0">
              <a:buNone/>
              <a:defRPr/>
            </a:pPr>
            <a:r>
              <a:rPr lang="pt-BR" dirty="0"/>
              <a:t>OBJETIVO</a:t>
            </a:r>
          </a:p>
          <a:p>
            <a:pPr>
              <a:defRPr/>
            </a:pPr>
            <a:r>
              <a:rPr lang="en-US" dirty="0"/>
              <a:t>O </a:t>
            </a:r>
            <a:r>
              <a:rPr lang="en-US" dirty="0" err="1"/>
              <a:t>objetivo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é </a:t>
            </a:r>
            <a:r>
              <a:rPr lang="en-US" dirty="0" err="1"/>
              <a:t>realizar</a:t>
            </a:r>
            <a:r>
              <a:rPr lang="en-US" dirty="0"/>
              <a:t> um </a:t>
            </a:r>
            <a:r>
              <a:rPr lang="en-US" dirty="0" err="1"/>
              <a:t>relatório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o </a:t>
            </a:r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escolhido</a:t>
            </a:r>
            <a:r>
              <a:rPr lang="en-US" dirty="0"/>
              <a:t>: Redes </a:t>
            </a:r>
            <a:r>
              <a:rPr lang="en-US" dirty="0" err="1"/>
              <a:t>neurais</a:t>
            </a:r>
            <a:endParaRPr lang="en-US" dirty="0"/>
          </a:p>
          <a:p>
            <a:pPr>
              <a:defRPr/>
            </a:pPr>
            <a:r>
              <a:rPr lang="en-US" dirty="0" err="1"/>
              <a:t>Falar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conceitos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  <a:p>
            <a:pPr>
              <a:defRPr/>
            </a:pPr>
            <a:r>
              <a:rPr lang="en-US" dirty="0" err="1"/>
              <a:t>Realizar</a:t>
            </a:r>
            <a:r>
              <a:rPr lang="en-US" dirty="0"/>
              <a:t> a </a:t>
            </a:r>
            <a:r>
              <a:rPr lang="en-US" dirty="0" err="1"/>
              <a:t>análise</a:t>
            </a:r>
            <a:r>
              <a:rPr lang="en-US" dirty="0"/>
              <a:t> de 2 </a:t>
            </a:r>
            <a:r>
              <a:rPr lang="en-US" dirty="0" err="1"/>
              <a:t>trabalhos</a:t>
            </a:r>
            <a:r>
              <a:rPr lang="en-US" dirty="0"/>
              <a:t> </a:t>
            </a:r>
            <a:r>
              <a:rPr lang="en-US" dirty="0" err="1"/>
              <a:t>publicados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390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5000"/>
          </a:bodyPr>
          <a:lstStyle/>
          <a:p>
            <a:pPr marL="0" indent="0">
              <a:buNone/>
              <a:defRPr/>
            </a:pPr>
            <a:r>
              <a:rPr lang="pt-BR" dirty="0"/>
              <a:t>INTRODUÇÃO</a:t>
            </a:r>
          </a:p>
          <a:p>
            <a:pPr marL="0" indent="0">
              <a:buNone/>
              <a:defRPr/>
            </a:pPr>
            <a:r>
              <a:rPr lang="pt-BR" sz="2500" dirty="0"/>
              <a:t>O estudo de redes neurais é um campo da computação que visa replicar computacionalmente o funcionamento do cérebro humano, adotando conhecimentos da neurociência para a adaptação desses conhecimentos para modelos artificiais.</a:t>
            </a:r>
          </a:p>
          <a:p>
            <a:pPr marL="0" indent="0">
              <a:buNone/>
              <a:defRPr/>
            </a:pPr>
            <a:r>
              <a:rPr lang="pt-BR" sz="2500" dirty="0"/>
              <a:t>A intenção da construção desses modelos é possibilitar que algoritmos e máquinas consigam fazer as suas tomadas de decisão de forma autônoma.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6883939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5000"/>
          </a:bodyPr>
          <a:lstStyle/>
          <a:p>
            <a:pPr marL="0" indent="0">
              <a:buNone/>
              <a:defRPr/>
            </a:pPr>
            <a:r>
              <a:rPr lang="pt-BR" dirty="0"/>
              <a:t>Modelo de neurônio humano x Neurônio artificial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E400DAE-3CF7-1E1B-63B6-AFC391891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878" y="2848769"/>
            <a:ext cx="3810000" cy="230505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9EC6AD3-9B57-C65B-62DE-D5BB0744B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556" y="2937206"/>
            <a:ext cx="4156593" cy="212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03520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73E1B-CCB1-AE5B-0976-58E8CE52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165D435-B609-7EC8-E48A-6E85FAEC2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APLICAÇÕES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- Reconhecimento de imagem e visão computacional</a:t>
            </a:r>
          </a:p>
          <a:p>
            <a:pPr>
              <a:buFontTx/>
              <a:buChar char="-"/>
            </a:pPr>
            <a:r>
              <a:rPr lang="pt-BR" dirty="0"/>
              <a:t>Saúde e medicina</a:t>
            </a:r>
          </a:p>
          <a:p>
            <a:pPr>
              <a:buFontTx/>
              <a:buChar char="-"/>
            </a:pPr>
            <a:r>
              <a:rPr lang="pt-BR" dirty="0"/>
              <a:t>Veículos Autônomos</a:t>
            </a:r>
          </a:p>
          <a:p>
            <a:pPr>
              <a:buFontTx/>
              <a:buChar char="-"/>
            </a:pPr>
            <a:r>
              <a:rPr lang="pt-BR"/>
              <a:t>Recomendações Personalizadas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248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66A79EB-00D3-621B-8BC4-9CFFD0DA0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escolhidas</a:t>
            </a:r>
            <a:endParaRPr lang="en-US" dirty="0"/>
          </a:p>
          <a:p>
            <a:r>
              <a:rPr lang="en-US" dirty="0" err="1"/>
              <a:t>Carros</a:t>
            </a:r>
            <a:r>
              <a:rPr lang="en-US" dirty="0"/>
              <a:t> </a:t>
            </a:r>
            <a:r>
              <a:rPr lang="en-US" dirty="0" err="1"/>
              <a:t>autônomos</a:t>
            </a:r>
            <a:endParaRPr lang="en-US" dirty="0"/>
          </a:p>
          <a:p>
            <a:r>
              <a:rPr lang="en-US" dirty="0"/>
              <a:t>Mercado </a:t>
            </a:r>
            <a:r>
              <a:rPr lang="en-US" dirty="0" err="1"/>
              <a:t>Financeiro</a:t>
            </a:r>
            <a:endParaRPr lang="en-US" dirty="0"/>
          </a:p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6A6CD5D-BDC4-35F2-4103-771E39B66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72" y="3759371"/>
            <a:ext cx="4728028" cy="26595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BE1234C-6E7B-D6DB-1853-114CD9779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263" y="3759371"/>
            <a:ext cx="3879765" cy="265951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Pages>0</Pages>
  <Words>138</Words>
  <Characters>0</Characters>
  <Application>Microsoft Office PowerPoint</Application>
  <DocSecurity>0</DocSecurity>
  <PresentationFormat>Widescreen</PresentationFormat>
  <Lines>0</Lines>
  <Paragraphs>27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CharactersWithSpaces>0</CharactersWithSpaces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Wagner Santos C de Jesus</dc:creator>
  <cp:keywords/>
  <dc:description/>
  <cp:lastModifiedBy>Gabriel Nazaré</cp:lastModifiedBy>
  <cp:revision>20</cp:revision>
  <dcterms:created xsi:type="dcterms:W3CDTF">2022-11-02T21:28:43Z</dcterms:created>
  <dcterms:modified xsi:type="dcterms:W3CDTF">2024-06-10T15:40:57Z</dcterms:modified>
  <cp:category/>
  <dc:identifier/>
  <cp:contentStatus/>
  <dc:language/>
  <cp:version/>
</cp:coreProperties>
</file>