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C39A6-17F2-A54E-FC22-6F2095130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B9EEF-9764-7ECB-8F78-90F9D642A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E89435-7A68-B26E-33C7-1B2BA917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095B5-3DF1-DD35-259F-D4C2972D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2C612-588A-1195-F13B-02EC0D3F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08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3E21B-D02C-177B-6557-6E456BD7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BBF683-75F5-6871-F81A-A98930785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DAB3ED-2276-15EE-2D0E-89CF03F1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8012D-3055-34E6-FB07-5430A64C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41F00F-1157-1A75-F3BD-6E1E3B7A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05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37B9CE-10ED-FC3F-5F2E-806D729C9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43D02F-E146-AF38-7BD3-6E1865102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4EF55-6F32-C4DB-C802-68744A29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13211F-95B2-DB11-6CDC-5193780F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145D41-CA56-22DC-919E-E020B29B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30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4472F-E6F2-BDFA-36CE-69276E09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8CF0C7-42EA-22A3-3366-25B2D5C8F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FE80D-CC5D-9AD9-5D17-4B81892F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88D2A-63CB-2AFA-DAEE-C41B5F24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979201-8247-FF7C-72A9-8EB7FD0C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67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2FA88-8349-2C2D-2C63-6E00A190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5E1602-5C68-CAC5-19A4-FE09AAD36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A7903E-CDD6-F267-09DA-7118A628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88287F-EAF7-D04E-A6C1-CC45678A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D4C833-B8CE-871F-BCD6-C41FA8A3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20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42DFE-1615-9C79-2121-524A4889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ED4C5-9E0F-5190-4CC0-E7F36521D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96ED83-9E94-48FF-DE54-5A1CB755A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ED637A-8424-52F5-5D76-CFF69BFC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32782-C21E-7F70-19E1-384B02EB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3DCDF0-0481-3BBF-FEAF-1C1A121E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77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3DA98-5B8F-48F3-7FF7-50CB82EA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C4A601-092E-D87A-2AEA-0AAE5D379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56BE3C-DDEF-A618-9AF0-4B9AB5DF1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3E56D6-351D-4EE5-7821-988F641EA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7E46C5-257B-5648-A85C-A356369B9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B95527-479A-C222-1754-8D6F090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2E180A-F0A8-DB8E-2CD6-0D4EEA4E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3A011E-2DF6-918D-96CF-F060F382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74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1F7A5-55A4-E10A-5654-3271F513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9FFF1C-5B34-7779-E5F3-A985BA84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946A85-AA3D-AFE1-F403-0B9BB26A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41FE2A-259E-CDFA-AB35-D77482D2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48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6D7B68-9CCF-7D4F-8790-10C9EF91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50131C-154B-A145-C6D7-7C196F1C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8DB669-4F31-80AC-BC49-501CF077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92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165E8-B336-E09F-B0EE-4750203A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7CF0C-DF4D-4353-B05F-47DCE1216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AE9C49-AE6C-0A49-0D31-4BEBCD890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54ABE8-821B-7188-4CAD-3E4E99E2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2B368F-BD1C-A27F-62E3-5FFB936B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78FF46-E03A-966F-12D7-0A31313C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02AD0-3B61-A720-B131-3ED7647F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67D512-CF33-3919-8F4D-0EDBA9445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FFD75A-6A80-4A23-A6BF-F1E690CD3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D1185A-9F99-10A7-031E-7598FC4F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672B-9859-4F38-AC3A-1FB9C2FC9E87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42BC7A-DB4E-8FBF-AC7D-A2760A38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4002B9-28CC-6BAD-E08C-BFAD6954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92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7142C3-789D-BC6C-F08C-DCB61533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6EBEAA-C8BC-FE6A-446F-BFC5D670B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1DAD15-43B7-2F27-90C6-178289280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2672B-9859-4F38-AC3A-1FB9C2FC9E87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090B6-334D-8D91-E69B-BFC8D5EE1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8282C8-4B9D-D38D-59D3-9852D9645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9C2B9-BB6D-43E1-A688-3C5007DDF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88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DD439-B434-A999-ABC9-6B805FBD19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GIOVANNI BOCCACCIO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F58A1F-AB2B-D947-6D4D-B711191A1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8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618ED-05B9-5E7B-0442-0E50FEF2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FOI?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6DF149-9A7B-1C30-10A6-DAC218070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46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2E3E9-A8C9-78E7-6919-732363D4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SUA VIDA E CARREIRA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4D2FFA-917A-B450-EF5B-387003E6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90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FB6AF-8FC5-185B-C74C-60081CC2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E6EC2-E37E-39CC-BE85-C8471C28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64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EF63D-8C5C-DDF0-12B6-F546C5AB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INFLUÊNCIA PARA A ÉPOCA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36C94-7FC1-8EF8-C71B-893BA10E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2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F8575-A650-BD33-15A3-93F79BDD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47D95-470F-AC55-62ED-45D2278BA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01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E18FA-240F-53D9-C15D-7EBDAC15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8267C-2486-43DD-05B7-4B16D86B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591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GIOVANNI BOCCACCIO</vt:lpstr>
      <vt:lpstr>QUEM FOI?</vt:lpstr>
      <vt:lpstr>SUA VIDA E CARREIRA</vt:lpstr>
      <vt:lpstr>OBRAS</vt:lpstr>
      <vt:lpstr>INFLUÊNCIA PARA A ÉPOCA</vt:lpstr>
      <vt:lpstr>LEGADO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GIOVANNI BOCCACCIO</dc:title>
  <dc:creator>GABRIEL DE SOUZA SANTOS</dc:creator>
  <cp:lastModifiedBy>GABRIEL DE SOUZA SANTOS</cp:lastModifiedBy>
  <cp:revision>3</cp:revision>
  <dcterms:created xsi:type="dcterms:W3CDTF">2023-02-13T22:27:38Z</dcterms:created>
  <dcterms:modified xsi:type="dcterms:W3CDTF">2023-02-15T01:03:10Z</dcterms:modified>
</cp:coreProperties>
</file>