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CCDD-B41A-EC6D-AD4B-AC871BAC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4D0BE-C8C3-3110-4B6E-AD40A0B1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8A33E-A54D-D977-8844-1029BAF2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78314C-D593-E950-5FC4-85FABCD8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A0FF9-7AFE-F9DF-07C4-5F755817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0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18B05-A98D-CEC1-428A-2B4FCF34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AB205E-6EFD-2E70-EB6A-1887A46A1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9E340-205C-2DF3-24F0-75D2D761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C41CA8-4CAF-E3A3-3D8D-60B24BD4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4FF5ED-D0D7-A9BB-7F57-FB2450BF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51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FD4E42-75A6-5487-FCC4-FC072A920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E64F7F-1371-2B20-CDC6-A4D01CB82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121410-943C-82F9-977A-033CAACE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4EFAB-736C-C884-1DC0-75077354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12554-D225-18A4-252D-5F432400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4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086F6-D288-BC81-B6D1-28C6B511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E6502-5EAB-D908-659B-5D56E451A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E217F8-BEF5-CE1C-25C5-F1505BC4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4BA15B-FEA3-1650-409F-56EECD5C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50F69-5FFD-9B7C-5303-B358A651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26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F03D3-F64D-59E0-F37A-FEEEA8B9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D5578-386A-3E9C-F187-66EB990EE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68E74A-CFA2-FABA-CDE1-8EAD33B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0188AF-0344-562A-123A-83778DDD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F13E3-3483-7A5A-96A9-55293E58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87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C445A-5EAE-FB55-948D-7AD4E3F7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B749-60BA-A718-95B6-80BA07CE6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6A9D44-9C6D-2623-787A-21E912D8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B57C34-F7EB-8E67-3734-6A6C76A3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D0880D-EB4D-CE1E-65F0-F22C6395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EA34A4-2AAC-7110-10F9-CAF4966D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9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9A1EB-F880-0AA0-2D63-8C1B524C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42DE77-E2FA-C702-F158-58A127DCF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EE83E-55A5-CC58-5A3C-2EF23ED3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00284D-1DBA-FD04-DDE9-FA1F6F298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4E185D-6DDA-4A67-E1C7-41867B4D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461207-AEBB-B63F-DE77-65B014F7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4D50D7-2CE8-B4F7-156B-DCE33C1C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7A457E-E7E7-8E07-15ED-A12B8E4A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7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9A17C-1100-F2D3-307E-DAB43902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567368-2317-32D6-7E3E-FC9E1A83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E9CD09-FEAD-70A0-CE69-BEDC50C8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B008EA-86A5-856F-EB9C-27CDB554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6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062629-6EEC-7A08-7A35-0DE4BB0D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4C0934-A74F-1DD2-188F-1F42B9EF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791C91-2347-6338-CA7F-8358B624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72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E750-FBFA-17AE-DA52-4479C573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FB603-B3B8-7569-CCB6-B4F050785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A2AAA6-AF77-6B1A-7CBE-E846893C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70D45E-D53C-65AA-52FE-0A768EB0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68AEAD-5C23-3B6E-79CC-AE045C13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946173-63BF-9C72-F04D-3F1338CD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46937-4BE8-A5A7-EAEC-9508438E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FAC98F-4FD2-2A12-0181-44994F0A1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A8BD34-7D7A-2100-2A93-DE1DBA94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A6A787-E82F-A5B0-2B08-875D15E6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2F5BBD-7E12-1DD1-22EB-086483F8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C72C51-ECD3-F834-D6E0-E665A594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57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82EBA7-A574-58F2-62D8-7D434453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BFFB8C-7A93-061A-919A-21351C25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CAEADD-4C78-A959-17FB-A5A2622B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1960-EBDF-469D-A0B7-F3141CCAD8FB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EC5F8-D859-022A-8D3A-E1A2D98CB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68615-26F4-AF81-787A-B7989CF9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B4D0-798C-490D-8BAD-1B8E9445A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7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6"/>
            </a:gs>
            <a:gs pos="22000">
              <a:schemeClr val="accent5">
                <a:lumMod val="17000"/>
                <a:lumOff val="83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vião de brinquedo&#10;&#10;Descrição gerada automaticamente com confiança baixa">
            <a:extLst>
              <a:ext uri="{FF2B5EF4-FFF2-40B4-BE49-F238E27FC236}">
                <a16:creationId xmlns:a16="http://schemas.microsoft.com/office/drawing/2014/main" id="{B9209C62-D378-FDF3-F843-AF60AE5D9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3"/>
          <a:stretch/>
        </p:blipFill>
        <p:spPr bwMode="auto">
          <a:xfrm>
            <a:off x="4267201" y="10"/>
            <a:ext cx="792480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ocê sabe como o gás natural é explorado no Brasil? - Cristal Jr">
            <a:extLst>
              <a:ext uri="{FF2B5EF4-FFF2-40B4-BE49-F238E27FC236}">
                <a16:creationId xmlns:a16="http://schemas.microsoft.com/office/drawing/2014/main" id="{BCA13987-C113-69E4-9665-1C10B5991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2" b="-2"/>
          <a:stretch/>
        </p:blipFill>
        <p:spPr bwMode="auto">
          <a:xfrm>
            <a:off x="4650916" y="3474720"/>
            <a:ext cx="755583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57" name="Freeform: Shape 1056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21882-3A09-4CB6-16F0-A9B220CA0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09600"/>
            <a:ext cx="4927153" cy="3877197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latin typeface="Arial Rounded MT Bold" panose="020F0704030504030204" pitchFamily="34" charset="0"/>
              </a:rPr>
              <a:t>GÁS NATURAL</a:t>
            </a:r>
          </a:p>
        </p:txBody>
      </p:sp>
    </p:spTree>
    <p:extLst>
      <p:ext uri="{BB962C8B-B14F-4D97-AF65-F5344CB8AC3E}">
        <p14:creationId xmlns:p14="http://schemas.microsoft.com/office/powerpoint/2010/main" val="287435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60000"/>
                <a:lumOff val="40000"/>
              </a:schemeClr>
            </a:gs>
            <a:gs pos="55000">
              <a:schemeClr val="bg1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55DAF-CB07-935A-3B09-88342D8B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>
                <a:latin typeface="Modern Love" panose="04090805081005020601" pitchFamily="82" charset="0"/>
              </a:rPr>
              <a:t>REFERÊNCIAS BIBLIOGRÁFICAS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291A6-163C-1CAA-7614-5F149A8B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Gill Sans MT" panose="020B0502020104020203" pitchFamily="34" charset="0"/>
              </a:rPr>
              <a:t>https://blog.esferaenergia.com.br/fontes-de-energia/fonte-energia-gas-natural</a:t>
            </a:r>
          </a:p>
          <a:p>
            <a:r>
              <a:rPr lang="pt-BR" sz="2200" dirty="0">
                <a:latin typeface="Gill Sans MT" panose="020B0502020104020203" pitchFamily="34" charset="0"/>
              </a:rPr>
              <a:t>https://www.bahiagas.com.br/gas-natural/o-que-e-gas-natural</a:t>
            </a:r>
          </a:p>
          <a:p>
            <a:r>
              <a:rPr lang="pt-BR" sz="2200" dirty="0">
                <a:latin typeface="Gill Sans MT" panose="020B0502020104020203" pitchFamily="34" charset="0"/>
              </a:rPr>
              <a:t>https://www.cegas.com.br/gas-natural/o-gas-natural/</a:t>
            </a:r>
          </a:p>
          <a:p>
            <a:r>
              <a:rPr lang="pt-BR" sz="2200" dirty="0">
                <a:latin typeface="Gill Sans MT" panose="020B0502020104020203" pitchFamily="34" charset="0"/>
              </a:rPr>
              <a:t>https://afdc.energy.gov/fuels/natural_gas_basics.html</a:t>
            </a:r>
          </a:p>
          <a:p>
            <a:r>
              <a:rPr lang="pt-BR" sz="2200" dirty="0">
                <a:latin typeface="Gill Sans MT" panose="020B0502020104020203" pitchFamily="34" charset="0"/>
              </a:rPr>
              <a:t>https://www.britannica.com/science/natural-gas/Location-of-major-gas-fields</a:t>
            </a:r>
          </a:p>
          <a:p>
            <a:r>
              <a:rPr lang="pt-BR" sz="2200" dirty="0">
                <a:latin typeface="Gill Sans MT" panose="020B0502020104020203" pitchFamily="34" charset="0"/>
              </a:rPr>
              <a:t>https://www.energy.gov/sites/prod/files/2014/02/f8/HS_NatGas_Studyguide_draft2.pdf</a:t>
            </a:r>
          </a:p>
          <a:p>
            <a:r>
              <a:rPr lang="pt-BR" sz="2200" dirty="0">
                <a:latin typeface="Gill Sans MT" panose="020B0502020104020203" pitchFamily="34" charset="0"/>
              </a:rPr>
              <a:t>https://wiki.aapg.org/Reservoir</a:t>
            </a:r>
          </a:p>
          <a:p>
            <a:r>
              <a:rPr lang="pt-BR" sz="2200" dirty="0">
                <a:latin typeface="Gill Sans MT" panose="020B0502020104020203" pitchFamily="34" charset="0"/>
              </a:rPr>
              <a:t>https://youtu.be/Y_CuYA_Pj8g</a:t>
            </a:r>
          </a:p>
          <a:p>
            <a:r>
              <a:rPr lang="pt-BR" sz="2200" dirty="0">
                <a:latin typeface="Gill Sans MT" panose="020B0502020104020203" pitchFamily="34" charset="0"/>
              </a:rPr>
              <a:t>https://www.shell.com/energy-and-innovation/natural-gas/natural-gas-and-its-advantages</a:t>
            </a:r>
          </a:p>
        </p:txBody>
      </p:sp>
    </p:spTree>
    <p:extLst>
      <p:ext uri="{BB962C8B-B14F-4D97-AF65-F5344CB8AC3E}">
        <p14:creationId xmlns:p14="http://schemas.microsoft.com/office/powerpoint/2010/main" val="193550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40000"/>
                <a:lumOff val="60000"/>
              </a:schemeClr>
            </a:gs>
            <a:gs pos="55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4C4438-B592-3AA4-43C2-5C210643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1153572"/>
            <a:ext cx="3730823" cy="4461163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odern Love" panose="04090805081005020601" pitchFamily="82" charset="0"/>
              </a:rPr>
              <a:t>CRÉDITOS FINAIS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3715F-1ED9-C61F-7D3B-2DB0F16E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Gill Sans MT" panose="020B0502020104020203" pitchFamily="34" charset="0"/>
              </a:rPr>
              <a:t>Responsáveis pelo trabalho:</a:t>
            </a:r>
          </a:p>
          <a:p>
            <a:pPr marL="0" indent="0">
              <a:buNone/>
            </a:pPr>
            <a:endParaRPr lang="pt-BR" dirty="0">
              <a:latin typeface="Gill Sans MT" panose="020B0502020104020203" pitchFamily="34" charset="0"/>
            </a:endParaRPr>
          </a:p>
          <a:p>
            <a:r>
              <a:rPr lang="pt-BR" i="1" dirty="0">
                <a:solidFill>
                  <a:srgbClr val="002060"/>
                </a:solidFill>
                <a:latin typeface="Gill Sans MT" panose="020B0502020104020203" pitchFamily="34" charset="0"/>
              </a:rPr>
              <a:t>CATHARINA PITON FONSECA DE MELLO</a:t>
            </a:r>
          </a:p>
          <a:p>
            <a:r>
              <a:rPr lang="pt-BR" i="1" dirty="0">
                <a:solidFill>
                  <a:srgbClr val="002060"/>
                </a:solidFill>
                <a:latin typeface="Gill Sans MT" panose="020B0502020104020203" pitchFamily="34" charset="0"/>
              </a:rPr>
              <a:t>GABRIEL DE SOUZA SANTOS</a:t>
            </a:r>
          </a:p>
          <a:p>
            <a:r>
              <a:rPr lang="pt-BR" i="1" dirty="0">
                <a:solidFill>
                  <a:srgbClr val="002060"/>
                </a:solidFill>
                <a:latin typeface="Gill Sans MT" panose="020B0502020104020203" pitchFamily="34" charset="0"/>
              </a:rPr>
              <a:t>GUILHERME VILELA DA ROZ</a:t>
            </a:r>
          </a:p>
          <a:p>
            <a:r>
              <a:rPr lang="pt-BR" i="1" dirty="0">
                <a:solidFill>
                  <a:srgbClr val="002060"/>
                </a:solidFill>
                <a:latin typeface="Gill Sans MT" panose="020B0502020104020203" pitchFamily="34" charset="0"/>
              </a:rPr>
              <a:t>LUCAS MARQUES DA SILVA</a:t>
            </a:r>
          </a:p>
          <a:p>
            <a:r>
              <a:rPr lang="pt-BR" i="1" dirty="0">
                <a:solidFill>
                  <a:srgbClr val="002060"/>
                </a:solidFill>
                <a:latin typeface="Gill Sans MT" panose="020B0502020104020203" pitchFamily="34" charset="0"/>
              </a:rPr>
              <a:t>RAFAEL NEVES NASCIMENTO</a:t>
            </a:r>
          </a:p>
          <a:p>
            <a:pPr marL="0" indent="0">
              <a:buNone/>
            </a:pPr>
            <a:endParaRPr lang="pt-B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pt-BR" dirty="0">
                <a:latin typeface="Gill Sans MT" panose="020B0502020104020203" pitchFamily="34" charset="0"/>
              </a:rPr>
              <a:t>Todos do 2° Desenvolvimento de Sistemas.</a:t>
            </a:r>
          </a:p>
        </p:txBody>
      </p:sp>
    </p:spTree>
    <p:extLst>
      <p:ext uri="{BB962C8B-B14F-4D97-AF65-F5344CB8AC3E}">
        <p14:creationId xmlns:p14="http://schemas.microsoft.com/office/powerpoint/2010/main" val="3468513214"/>
      </p:ext>
    </p:extLst>
  </p:cSld>
  <p:clrMapOvr>
    <a:masterClrMapping/>
  </p:clrMapOvr>
  <p:transition spd="med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>
                <a:lumMod val="86000"/>
              </a:srgb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3D0F2-99FD-61AE-8F78-CC41C2609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0" r="447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1BC6D5-F100-D669-119A-0531E079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3" y="0"/>
            <a:ext cx="3601932" cy="1899912"/>
          </a:xfrm>
        </p:spPr>
        <p:txBody>
          <a:bodyPr>
            <a:normAutofit/>
          </a:bodyPr>
          <a:lstStyle/>
          <a:p>
            <a:r>
              <a:rPr lang="pt-BR" b="1" dirty="0">
                <a:latin typeface="Modern Love" panose="04090805081005020601" pitchFamily="82" charset="0"/>
              </a:rPr>
              <a:t>O QUE 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630E44-4C3F-56B1-E0E0-FA5EC5DE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549" y="1868717"/>
            <a:ext cx="3825235" cy="3942536"/>
          </a:xfrm>
        </p:spPr>
        <p:txBody>
          <a:bodyPr>
            <a:noAutofit/>
          </a:bodyPr>
          <a:lstStyle/>
          <a:p>
            <a:r>
              <a:rPr lang="pt-BR" sz="1800" dirty="0">
                <a:latin typeface="Gill Sans MT" panose="020B0502020104020203" pitchFamily="34" charset="0"/>
              </a:rPr>
              <a:t>O gás natural é um combustível fóssil oriundo da decomposição de matéria orgânica pré-histórica. É geralmente encontrado juntamente com o petróleo em reservatórios no subsolo, apesar de também poder ser achado de maneira isolada. É composto principalmente de metano (CH4), mas Etano (C2H6) e Propano (C3H8) também aparecem como seus compostos químicos.</a:t>
            </a:r>
          </a:p>
          <a:p>
            <a:r>
              <a:rPr lang="pt-BR" sz="1800" dirty="0">
                <a:latin typeface="Gill Sans MT" panose="020B0502020104020203" pitchFamily="34" charset="0"/>
              </a:rPr>
              <a:t>Por ser um combustível fóssil escasso que só é gerado após milhões de anos, o gás natural é considerado uma energia não-renovável.</a:t>
            </a:r>
          </a:p>
        </p:txBody>
      </p:sp>
    </p:spTree>
    <p:extLst>
      <p:ext uri="{BB962C8B-B14F-4D97-AF65-F5344CB8AC3E}">
        <p14:creationId xmlns:p14="http://schemas.microsoft.com/office/powerpoint/2010/main" val="318647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CACC36C7-2555-526D-073A-8132CC53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22563"/>
            <a:ext cx="10134600" cy="39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8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Natural gas occurs: | Chemistry Questions">
            <a:extLst>
              <a:ext uri="{FF2B5EF4-FFF2-40B4-BE49-F238E27FC236}">
                <a16:creationId xmlns:a16="http://schemas.microsoft.com/office/drawing/2014/main" id="{54210BAD-1494-9E15-1CAD-BE6AD0CD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r="7332" b="1"/>
          <a:stretch/>
        </p:blipFill>
        <p:spPr bwMode="auto">
          <a:xfrm>
            <a:off x="187388" y="175336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CF12C2-0317-544F-4732-3C10BAE6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48" y="645511"/>
            <a:ext cx="6954253" cy="21337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dern Love" panose="04090805081005020601" pitchFamily="82" charset="0"/>
              </a:rPr>
              <a:t>ONDE SE ENCONTRA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E1E5A-E191-9EB0-2B10-DA6752CFE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400" kern="12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O gás natural geralmente se encontra sempre junto ao petróleo (por ser mais leve, o gás fica sempre acima do óleo). São achados principalmente em rochas-reservatório, isto é, rochas sedimentares que têm a capacidade de conter hidrocarbonetos (óleo e gás) em seus poros. Podem ser encontrados tanto em terra tanto abaixo do fundo dos oceanos.</a:t>
            </a:r>
          </a:p>
          <a:p>
            <a:pPr marL="0" indent="0">
              <a:buNone/>
            </a:pPr>
            <a:r>
              <a:rPr lang="pt-BR" sz="2400" kern="12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Após o achamento de gás natural, o processo de perfuração da rocha começa e o gás é coletado.</a:t>
            </a:r>
            <a:endParaRPr lang="en-US" sz="2400" kern="12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3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Natural gas occurs: | Chemistry Questions">
            <a:extLst>
              <a:ext uri="{FF2B5EF4-FFF2-40B4-BE49-F238E27FC236}">
                <a16:creationId xmlns:a16="http://schemas.microsoft.com/office/drawing/2014/main" id="{CEFDBB18-A884-923E-9179-3459C5688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7" r="7499" b="1"/>
          <a:stretch/>
        </p:blipFill>
        <p:spPr bwMode="auto">
          <a:xfrm>
            <a:off x="196850" y="173518"/>
            <a:ext cx="11798300" cy="6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350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FF0000"/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 importância da usina termelétrica - WELP COMBUSTÍVEIS">
            <a:extLst>
              <a:ext uri="{FF2B5EF4-FFF2-40B4-BE49-F238E27FC236}">
                <a16:creationId xmlns:a16="http://schemas.microsoft.com/office/drawing/2014/main" id="{6325245D-9B18-08E2-D3B9-7667CDD56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7" r="-2" b="-2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ertilizantes: com alta do gás natural, Europa suspende dois terços da  produção">
            <a:extLst>
              <a:ext uri="{FF2B5EF4-FFF2-40B4-BE49-F238E27FC236}">
                <a16:creationId xmlns:a16="http://schemas.microsoft.com/office/drawing/2014/main" id="{6241BEC9-C405-8627-1C71-C5959021D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87" r="-2" b="-2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31" name="Freeform: Shape 5130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3" name="Freeform: Shape 5132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44E0FD-5D3B-E780-8041-E0847349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pt-BR" dirty="0">
                <a:latin typeface="Modern Love" panose="04090805081005020601" pitchFamily="82" charset="0"/>
              </a:rPr>
              <a:t>UTILIZAÇÃO</a:t>
            </a: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137" name="Rectangle 513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EA328-4E72-08FB-BBFD-A25B832D3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79" y="2573724"/>
            <a:ext cx="5194755" cy="3664351"/>
          </a:xfrm>
        </p:spPr>
        <p:txBody>
          <a:bodyPr>
            <a:noAutofit/>
          </a:bodyPr>
          <a:lstStyle/>
          <a:p>
            <a:r>
              <a:rPr lang="pt-BR" sz="2200" dirty="0">
                <a:latin typeface="Gill Sans MT" panose="020B0502020104020203" pitchFamily="34" charset="0"/>
              </a:rPr>
              <a:t>O gás natural no mundo todo corresponde a 23% de toda a matriz de energia, e no Brasil corresponde a 9,3%. Ele é bastante utilizado nas usinas termelétricas, devido ao alto consumo de energia destas. Desta forma, o gás natural, mesmo que indiretamente, é um combustível muito utilizado para o fornecimento de energia para as casas. Ele também pode ser utilizado como matéria prima para a fabricação de fertilizantes e outros materiais, como plásticos e tintas.</a:t>
            </a:r>
          </a:p>
        </p:txBody>
      </p:sp>
    </p:spTree>
    <p:extLst>
      <p:ext uri="{BB962C8B-B14F-4D97-AF65-F5344CB8AC3E}">
        <p14:creationId xmlns:p14="http://schemas.microsoft.com/office/powerpoint/2010/main" val="293557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Rectangle 615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 descr="ChartoftheDay: Top 10 Countries with the Highest Natural Gas Reserves |  Dataphyte">
            <a:extLst>
              <a:ext uri="{FF2B5EF4-FFF2-40B4-BE49-F238E27FC236}">
                <a16:creationId xmlns:a16="http://schemas.microsoft.com/office/drawing/2014/main" id="{0E695A0E-3DD6-EDF8-F642-CAAF426A2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256"/>
          <a:stretch/>
        </p:blipFill>
        <p:spPr bwMode="auto">
          <a:xfrm>
            <a:off x="196850" y="173518"/>
            <a:ext cx="11798300" cy="6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9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2060"/>
            </a:gs>
            <a:gs pos="55000">
              <a:schemeClr val="accent6">
                <a:lumMod val="7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5AD1A2-5A92-DA19-F4C3-1DC81DE4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87" y="548640"/>
            <a:ext cx="4353531" cy="5431536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accent4"/>
                </a:solidFill>
                <a:latin typeface="Modern Love" panose="04090805081005020601" pitchFamily="82" charset="0"/>
              </a:rPr>
              <a:t>BENEFÍCIOS E VANTAGENS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AD66D-C1F5-4BB9-F6A2-82011E72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É um dos combustíveis fósseis menos poluentes</a:t>
            </a:r>
          </a:p>
          <a:p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Não se acumula no ambiente, se dispersa rapidamente</a:t>
            </a:r>
          </a:p>
          <a:p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É uma fonte de energia bastante abundante.</a:t>
            </a:r>
          </a:p>
          <a:p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É versátil, pode ser utilizado em diversas áreas da produção</a:t>
            </a:r>
          </a:p>
        </p:txBody>
      </p:sp>
    </p:spTree>
    <p:extLst>
      <p:ext uri="{BB962C8B-B14F-4D97-AF65-F5344CB8AC3E}">
        <p14:creationId xmlns:p14="http://schemas.microsoft.com/office/powerpoint/2010/main" val="1104709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55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5AD1A2-5A92-DA19-F4C3-1DC81DE4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87" y="548640"/>
            <a:ext cx="4353531" cy="543153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2"/>
                </a:solidFill>
                <a:latin typeface="Modern Love" panose="04090805081005020601" pitchFamily="82" charset="0"/>
              </a:rPr>
              <a:t>MALEFÍCIOS E DESVANTAGENS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AD66D-C1F5-4BB9-F6A2-82011E72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Apesar de ser menos poluente que outros combustíveis fósseis, não deixa de ser poluente;</a:t>
            </a:r>
          </a:p>
          <a:p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Não é renovável;</a:t>
            </a:r>
          </a:p>
          <a:p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Vazamentos podem acarretar na matança de seres vivos, principalmente no mar;</a:t>
            </a:r>
          </a:p>
          <a:p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Alguns de seus componentes são extremamente inflamáveis.</a:t>
            </a:r>
          </a:p>
        </p:txBody>
      </p:sp>
    </p:spTree>
    <p:extLst>
      <p:ext uri="{BB962C8B-B14F-4D97-AF65-F5344CB8AC3E}">
        <p14:creationId xmlns:p14="http://schemas.microsoft.com/office/powerpoint/2010/main" val="667172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Comic Sans MS</vt:lpstr>
      <vt:lpstr>Gill Sans MT</vt:lpstr>
      <vt:lpstr>Modern Love</vt:lpstr>
      <vt:lpstr>Tema do Office</vt:lpstr>
      <vt:lpstr>GÁS NATURAL</vt:lpstr>
      <vt:lpstr>O QUE É</vt:lpstr>
      <vt:lpstr>Apresentação do PowerPoint</vt:lpstr>
      <vt:lpstr>ONDE SE ENCONTRA</vt:lpstr>
      <vt:lpstr>Apresentação do PowerPoint</vt:lpstr>
      <vt:lpstr>UTILIZAÇÃO</vt:lpstr>
      <vt:lpstr>Apresentação do PowerPoint</vt:lpstr>
      <vt:lpstr>BENEFÍCIOS E VANTAGENS</vt:lpstr>
      <vt:lpstr>MALEFÍCIOS E DESVANTAGENS</vt:lpstr>
      <vt:lpstr>REFERÊNCIAS BIBLIOGRÁFICAS</vt:lpstr>
      <vt:lpstr>CRÉDITOS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GÁS NATURAL</dc:title>
  <dc:creator>GABRIEL DE SOUZA SANTOS</dc:creator>
  <cp:lastModifiedBy>GABRIEL DE SOUZA SANTOS</cp:lastModifiedBy>
  <cp:revision>60</cp:revision>
  <dcterms:created xsi:type="dcterms:W3CDTF">2023-03-26T12:41:03Z</dcterms:created>
  <dcterms:modified xsi:type="dcterms:W3CDTF">2023-03-26T17:58:06Z</dcterms:modified>
</cp:coreProperties>
</file>