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duka.com/blog/exercicios/biologia-exercicios/exercicios-sobre-sistema-endocrino/?amp=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17889"/>
            <a:ext cx="10572000" cy="1562994"/>
          </a:xfrm>
        </p:spPr>
        <p:txBody>
          <a:bodyPr/>
          <a:lstStyle/>
          <a:p>
            <a:r>
              <a:rPr lang="pt-BR" sz="9600" dirty="0" smtClean="0">
                <a:solidFill>
                  <a:srgbClr val="FF0000"/>
                </a:solidFill>
              </a:rPr>
              <a:t>Sistema Endócrino</a:t>
            </a:r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1680883"/>
            <a:ext cx="10572000" cy="40349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Alunos responsáveis pela realizaçã</a:t>
            </a:r>
            <a:r>
              <a:rPr lang="pt-BR" sz="2000" dirty="0" smtClean="0">
                <a:solidFill>
                  <a:srgbClr val="FF0000"/>
                </a:solidFill>
              </a:rPr>
              <a:t>o do trabalho: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-Leonardo 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-Pedro Lucas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-Gabriel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-Guilherme Vilela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-Luís Artur 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71131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Sistema Endócrino </a:t>
            </a:r>
            <a:endParaRPr lang="pt-BR" sz="4000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378"/>
          <a:stretch>
            <a:fillRect/>
          </a:stretch>
        </p:blipFill>
        <p:spPr>
          <a:xfrm>
            <a:off x="5560234" y="215152"/>
            <a:ext cx="6093883" cy="6414247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4728" y="1438836"/>
            <a:ext cx="4852988" cy="4422214"/>
          </a:xfrm>
        </p:spPr>
        <p:txBody>
          <a:bodyPr/>
          <a:lstStyle/>
          <a:p>
            <a:r>
              <a:rPr lang="pt-BR" sz="1600" dirty="0"/>
              <a:t>O </a:t>
            </a:r>
            <a:r>
              <a:rPr lang="pt-BR" sz="1600" u="sng" dirty="0">
                <a:hlinkClick r:id="rId3"/>
              </a:rPr>
              <a:t>sistema endócrino</a:t>
            </a:r>
            <a:r>
              <a:rPr lang="pt-BR" sz="1600" dirty="0"/>
              <a:t> é o sistema responsável pela </a:t>
            </a:r>
            <a:r>
              <a:rPr lang="pt-BR" sz="1600" b="1" dirty="0"/>
              <a:t>síntese de hormônios</a:t>
            </a:r>
            <a:r>
              <a:rPr lang="pt-BR" sz="1600" dirty="0"/>
              <a:t> do organismo. Produzidos pelas </a:t>
            </a:r>
            <a:r>
              <a:rPr lang="pt-BR" sz="1600" b="1" dirty="0"/>
              <a:t>glândulas</a:t>
            </a:r>
            <a:r>
              <a:rPr lang="pt-BR" sz="1600" dirty="0"/>
              <a:t>, os hormônios são levados até os órgãos do corpo onde exercem suas devidas funções. O aumento ou diminuição de hormônios no ser humano pode ocasionar doenças e alterações fisiológicas.</a:t>
            </a:r>
          </a:p>
          <a:p>
            <a:r>
              <a:rPr lang="pt-BR" sz="1600" dirty="0"/>
              <a:t>O </a:t>
            </a:r>
            <a:r>
              <a:rPr lang="pt-BR" sz="1600" b="1" dirty="0"/>
              <a:t>sistema endócrino </a:t>
            </a:r>
            <a:r>
              <a:rPr lang="pt-BR" sz="1600" dirty="0"/>
              <a:t>atua em conjunto com o </a:t>
            </a:r>
            <a:r>
              <a:rPr lang="pt-BR" sz="1600" b="1" dirty="0"/>
              <a:t>sistema nervoso</a:t>
            </a:r>
            <a:r>
              <a:rPr lang="pt-BR" sz="1600" dirty="0"/>
              <a:t>, coordenando todas as funções do organismo. Esses dois sistemas são interligados pelo </a:t>
            </a:r>
            <a:r>
              <a:rPr lang="pt-BR" sz="1600" b="1" dirty="0"/>
              <a:t>hipotálamo</a:t>
            </a:r>
            <a:r>
              <a:rPr lang="pt-BR" sz="1600" dirty="0"/>
              <a:t>, que consiste em um grupo de células nervosas que se encontram na base do encéfalo.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1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Hipófise e seus hormônios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100" dirty="0"/>
              <a:t>A </a:t>
            </a:r>
            <a:r>
              <a:rPr lang="pt-BR" sz="2100" b="1" dirty="0"/>
              <a:t>hipófise</a:t>
            </a:r>
            <a:r>
              <a:rPr lang="pt-BR" sz="2100" dirty="0"/>
              <a:t> é uma glândula que se encontra no centro da cabeça, abaixo do cérebro. Ela é responsável por </a:t>
            </a:r>
            <a:r>
              <a:rPr lang="pt-BR" sz="2100" b="1" dirty="0"/>
              <a:t>produzir vários hormônios</a:t>
            </a:r>
            <a:r>
              <a:rPr lang="pt-BR" sz="2100" dirty="0"/>
              <a:t>, e é considerada a glândula mestre do organismo humano, uma vez que ela </a:t>
            </a:r>
            <a:r>
              <a:rPr lang="pt-BR" sz="2100" b="1" dirty="0"/>
              <a:t>estimula a atividade de outras glândulas</a:t>
            </a:r>
            <a:r>
              <a:rPr lang="pt-BR" sz="2100" dirty="0"/>
              <a:t>.</a:t>
            </a:r>
          </a:p>
          <a:p>
            <a:pPr marL="0" indent="0">
              <a:buNone/>
            </a:pPr>
            <a:r>
              <a:rPr lang="pt-BR" sz="2100" dirty="0"/>
              <a:t>A hipófise possui dois lobos, um anterior chamado </a:t>
            </a:r>
            <a:r>
              <a:rPr lang="pt-BR" sz="2100" b="1" dirty="0"/>
              <a:t>adenoipófise</a:t>
            </a:r>
            <a:r>
              <a:rPr lang="pt-BR" sz="2100" dirty="0"/>
              <a:t> que é o único lobo que produz hormônios, e um posterior chamado </a:t>
            </a:r>
            <a:r>
              <a:rPr lang="pt-BR" sz="2100" b="1" dirty="0"/>
              <a:t>neuroipófise</a:t>
            </a:r>
            <a:r>
              <a:rPr lang="pt-BR" sz="2100" dirty="0"/>
              <a:t>, que não produz hormônios.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pt-BR" b="1" dirty="0" smtClean="0"/>
              <a:t>Tireotrófico </a:t>
            </a:r>
            <a:r>
              <a:rPr lang="pt-BR" b="1" dirty="0"/>
              <a:t>(TSH):</a:t>
            </a:r>
            <a:r>
              <a:rPr lang="pt-BR" dirty="0"/>
              <a:t> atua sobre a glândula </a:t>
            </a:r>
            <a:r>
              <a:rPr lang="pt-BR" dirty="0" err="1" smtClean="0"/>
              <a:t>tireóide,aumentando</a:t>
            </a:r>
            <a:r>
              <a:rPr lang="pt-BR" dirty="0" smtClean="0"/>
              <a:t> </a:t>
            </a:r>
            <a:r>
              <a:rPr lang="pt-BR" dirty="0"/>
              <a:t>a taxa do metabolismo;</a:t>
            </a:r>
          </a:p>
          <a:p>
            <a:pPr marL="0" lvl="0" indent="0">
              <a:buNone/>
            </a:pPr>
            <a:r>
              <a:rPr lang="pt-BR" b="1" dirty="0"/>
              <a:t>Folículo estimulante (FSH): </a:t>
            </a:r>
            <a:r>
              <a:rPr lang="pt-BR" dirty="0"/>
              <a:t>no homem, contribui para a formação de </a:t>
            </a:r>
            <a:r>
              <a:rPr lang="pt-BR" dirty="0" err="1"/>
              <a:t>espermatozóides</a:t>
            </a:r>
            <a:r>
              <a:rPr lang="pt-BR" dirty="0"/>
              <a:t>, na presença de testosterona. Na mulher, estimula os folículos ovarianos;</a:t>
            </a:r>
          </a:p>
          <a:p>
            <a:pPr marL="0" lvl="0" indent="0">
              <a:buNone/>
            </a:pPr>
            <a:r>
              <a:rPr lang="pt-BR" b="1" dirty="0"/>
              <a:t>Luteinizante (LH):</a:t>
            </a:r>
            <a:r>
              <a:rPr lang="pt-BR" dirty="0"/>
              <a:t> atua sobre as gônadas, estimulando seu desenvolvimento. Estimula a produção de hormônios sexuais masculinos, principalmente a testosterona;</a:t>
            </a:r>
          </a:p>
          <a:p>
            <a:pPr marL="0" lvl="0" indent="0">
              <a:buNone/>
            </a:pPr>
            <a:r>
              <a:rPr lang="pt-BR" b="1" dirty="0"/>
              <a:t>Hormônio do crescimento (GSH):</a:t>
            </a:r>
            <a:r>
              <a:rPr lang="pt-BR" dirty="0"/>
              <a:t> estimula o crescimento do corpo humano. O excesso durante a puberdade determinada o gigantismo e seu déficit provoca o nanismo. Nos adultos, o excesso desse hormônio pode causar crescimento anormal em algumas regiões do corpo, como a mandíbula, as mãos e os pés, anomalia denominada acromegalia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Hipotálamo e seus hormônios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b="1" dirty="0"/>
              <a:t>hipotálamo</a:t>
            </a:r>
            <a:r>
              <a:rPr lang="pt-BR" dirty="0"/>
              <a:t> é uma região do </a:t>
            </a:r>
            <a:r>
              <a:rPr lang="pt-BR" b="1" dirty="0"/>
              <a:t>diencéfalo</a:t>
            </a:r>
            <a:r>
              <a:rPr lang="pt-BR" dirty="0"/>
              <a:t> localizada abaixo do </a:t>
            </a:r>
            <a:r>
              <a:rPr lang="pt-BR" b="1" dirty="0"/>
              <a:t>tálamo</a:t>
            </a:r>
            <a:r>
              <a:rPr lang="pt-BR" dirty="0"/>
              <a:t> e acima da </a:t>
            </a:r>
            <a:r>
              <a:rPr lang="pt-BR" b="1" dirty="0"/>
              <a:t>hipófise</a:t>
            </a:r>
            <a:r>
              <a:rPr lang="pt-BR" dirty="0"/>
              <a:t>. Essa estrutura constitui um centro de controle do organismo e sua principal função é manter a </a:t>
            </a:r>
            <a:r>
              <a:rPr lang="pt-BR" b="1" dirty="0"/>
              <a:t>homeostase</a:t>
            </a:r>
            <a:r>
              <a:rPr lang="pt-BR" dirty="0"/>
              <a:t>, ou seja, manter o organismo funcionando em equilíbrio. Dessa forma, o hipotálamo é responsável por fenômenos vitais do organismo. Ele pode ser dividido em duas partes, anterior e posterior, e cada uma dessas partes apresenta regiões responsáveis por funções fisiológicas específicas.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pt-BR" b="1" dirty="0"/>
              <a:t>Ocitocina:</a:t>
            </a:r>
            <a:r>
              <a:rPr lang="pt-BR" dirty="0"/>
              <a:t> é o hormônio responsável por estimular as contrações uterinas;</a:t>
            </a:r>
          </a:p>
          <a:p>
            <a:pPr lvl="0"/>
            <a:r>
              <a:rPr lang="pt-BR" b="1" dirty="0"/>
              <a:t>Hormônio Antidiurético (ADH)</a:t>
            </a:r>
            <a:r>
              <a:rPr lang="pt-BR" dirty="0"/>
              <a:t>: é o hormônio que tem por função estimular a reabsorção de água pelos rins, deixando a urina mais concentrada. O déficit de ADH ocasiona a doença diabetes insípido, na qual a pessoa apresenta grande aumento do fluxo urinário, provocando muita sede, e normalmente acompanhada de grande apetite e perda da força muscular.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Tireoide e suas complicações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Uma das maiores glândulas do corpo humano, a </a:t>
            </a:r>
            <a:r>
              <a:rPr lang="pt-BR" b="1" dirty="0"/>
              <a:t>tireoide</a:t>
            </a:r>
            <a:r>
              <a:rPr lang="pt-BR" dirty="0"/>
              <a:t>, fica localizada no pescoço, logo abaixo do Pomo de Adão. </a:t>
            </a:r>
          </a:p>
          <a:p>
            <a:pPr marL="0" indent="0">
              <a:buNone/>
            </a:pPr>
            <a:r>
              <a:rPr lang="pt-BR" dirty="0"/>
              <a:t>Ela possui dois lobos com formato de “borboleta” e atua na produção dos hormônios T3 (</a:t>
            </a:r>
            <a:r>
              <a:rPr lang="pt-BR" dirty="0" err="1"/>
              <a:t>triiodotironina</a:t>
            </a:r>
            <a:r>
              <a:rPr lang="pt-BR" dirty="0"/>
              <a:t>) e T4 (tiroxina), responsáveis pela regulação de todos os sistemas do organismo.</a:t>
            </a:r>
          </a:p>
          <a:p>
            <a:pPr marL="0" indent="0">
              <a:buNone/>
            </a:pPr>
            <a:r>
              <a:rPr lang="pt-BR" dirty="0"/>
              <a:t>Isso significa que a </a:t>
            </a:r>
            <a:r>
              <a:rPr lang="pt-BR" b="1" dirty="0"/>
              <a:t>tireoide</a:t>
            </a:r>
            <a:r>
              <a:rPr lang="pt-BR" dirty="0"/>
              <a:t> dita a função de órgãos de suma importância para nossa saúde, como o cérebro, o fígado, o coração, os rins, entre outros.</a:t>
            </a:r>
          </a:p>
          <a:p>
            <a:pPr marL="0" indent="0">
              <a:buNone/>
            </a:pPr>
            <a:r>
              <a:rPr lang="pt-BR" dirty="0"/>
              <a:t>Ou seja, seu funcionamento interfere em questões como o peso, a concentração, a fertilidade, o humor, a regulação de ciclos menstruais, o desenvolvimento das crianças, a memória, equilíbrio emocional, e assim por diante. 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 </a:t>
            </a:r>
            <a:r>
              <a:rPr lang="pt-BR" b="1" dirty="0"/>
              <a:t>hipotireoidismo</a:t>
            </a:r>
            <a:r>
              <a:rPr lang="pt-BR" dirty="0"/>
              <a:t> é a </a:t>
            </a:r>
            <a:r>
              <a:rPr lang="pt-BR" b="1" dirty="0"/>
              <a:t>atividade excessiva</a:t>
            </a:r>
            <a:r>
              <a:rPr lang="pt-BR" dirty="0"/>
              <a:t> da </a:t>
            </a:r>
            <a:r>
              <a:rPr lang="pt-BR" dirty="0" err="1"/>
              <a:t>tiróide</a:t>
            </a:r>
            <a:r>
              <a:rPr lang="pt-BR" dirty="0"/>
              <a:t>, em que todo metabolismo humano é afetado: o ritmo de batidas do coração é maior, a temperatura corporal é mais alta que o usual, e o indivíduo perde peso devido à alta atividade e gasto de energia.</a:t>
            </a:r>
          </a:p>
          <a:p>
            <a:pPr marL="0" indent="0">
              <a:buNone/>
            </a:pPr>
            <a:r>
              <a:rPr lang="pt-BR" dirty="0"/>
              <a:t>O quadro de hipertireoidismo pode causar </a:t>
            </a:r>
            <a:r>
              <a:rPr lang="pt-BR" b="1" dirty="0"/>
              <a:t>doenças cardiovasculares</a:t>
            </a:r>
            <a:r>
              <a:rPr lang="pt-BR" dirty="0"/>
              <a:t>, uma vez que o sangue circula pelo organismo com muito mais pressão. Se não tratada pode provocar o surgimento do bócio (inchaço no pescoço), e também a </a:t>
            </a:r>
            <a:r>
              <a:rPr lang="pt-BR" dirty="0" err="1"/>
              <a:t>exoftalmia</a:t>
            </a:r>
            <a:r>
              <a:rPr lang="pt-BR" dirty="0"/>
              <a:t> (olhos saltados).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7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Suprarrenais e seus hormônios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 glândula adrenal tem duas partes. A parte externa, denominada córtex, que é onde a maioria dos tumores se desenvolve e  tem a função de produzir hormônios  que têm uma estrutura química similar  denominados esteroides. Eles são: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Andrógenos Adrenais.</a:t>
            </a:r>
            <a:r>
              <a:rPr lang="pt-BR" dirty="0"/>
              <a:t> São hormônios que podem ser convertidos para as formas mais comuns dos hormônios sexuais estrogênio e testosterona em outras partes do corpo. A quantidade desses hormônios produzidos pela glândula suprarrenal é normalmente pequena se comparado com o que é produzido em outras partes do corpo. Os testículos produzem a maior parte dos andrógenos (hormônios masculinos) em homens. Os ovários produzem a maioria dos estrogênios (hormônios femininos) em mulheres.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pt-BR" b="1" dirty="0" err="1"/>
              <a:t>Glicocorticóides</a:t>
            </a:r>
            <a:r>
              <a:rPr lang="pt-BR" b="1" dirty="0"/>
              <a:t>:</a:t>
            </a:r>
            <a:r>
              <a:rPr lang="pt-BR" dirty="0"/>
              <a:t> estão relacionados com o </a:t>
            </a:r>
            <a:r>
              <a:rPr lang="pt-BR" b="1" dirty="0"/>
              <a:t>metabolismo</a:t>
            </a:r>
            <a:r>
              <a:rPr lang="pt-BR" dirty="0"/>
              <a:t> de glicose, agindo também como anti-inflamatórios;</a:t>
            </a:r>
          </a:p>
          <a:p>
            <a:pPr marL="0" lvl="0" indent="0">
              <a:buNone/>
            </a:pPr>
            <a:r>
              <a:rPr lang="pt-BR" b="1" dirty="0" err="1"/>
              <a:t>Mineralocorticóides</a:t>
            </a:r>
            <a:r>
              <a:rPr lang="pt-BR" b="1" dirty="0"/>
              <a:t>:</a:t>
            </a:r>
            <a:r>
              <a:rPr lang="pt-BR" dirty="0"/>
              <a:t> agem na manutenção dos</a:t>
            </a:r>
            <a:r>
              <a:rPr lang="pt-BR" b="1" dirty="0"/>
              <a:t> níveis de sódio</a:t>
            </a:r>
            <a:r>
              <a:rPr lang="pt-BR" dirty="0"/>
              <a:t> e </a:t>
            </a:r>
            <a:r>
              <a:rPr lang="pt-BR" b="1" dirty="0"/>
              <a:t>potássio</a:t>
            </a:r>
            <a:r>
              <a:rPr lang="pt-BR" dirty="0"/>
              <a:t> no sangue, interferindo na retenção ou na perda de água pelo organismo;</a:t>
            </a:r>
          </a:p>
          <a:p>
            <a:pPr marL="0" lvl="0" indent="0">
              <a:buNone/>
            </a:pPr>
            <a:r>
              <a:rPr lang="pt-BR" b="1" dirty="0"/>
              <a:t>Andrógenos:</a:t>
            </a:r>
            <a:r>
              <a:rPr lang="pt-BR" dirty="0"/>
              <a:t> são responsáveis pelo controle das </a:t>
            </a:r>
            <a:r>
              <a:rPr lang="pt-BR" b="1" dirty="0"/>
              <a:t>características sexuais secundárias masculinas</a:t>
            </a:r>
            <a:r>
              <a:rPr lang="pt-BR" dirty="0"/>
              <a:t>. O excesso desses hormônios em mulheres pode ocasionar o aparecimento de barba e de outras características masculinas secundárias;</a:t>
            </a:r>
          </a:p>
          <a:p>
            <a:pPr marL="0" lvl="0" indent="0">
              <a:buNone/>
            </a:pPr>
            <a:r>
              <a:rPr lang="pt-BR" b="1" dirty="0"/>
              <a:t>Adrenalina:</a:t>
            </a:r>
            <a:r>
              <a:rPr lang="pt-BR" dirty="0"/>
              <a:t> entre os principais efeitos da adrenalina podemos destacar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6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Pâncreas</a:t>
            </a:r>
            <a:r>
              <a:rPr lang="pt-BR" dirty="0"/>
              <a:t> </a:t>
            </a:r>
            <a:r>
              <a:rPr lang="pt-BR" dirty="0" smtClean="0"/>
              <a:t>e seus hormônios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 pâncreas é uma glândula pequena que está localizada atrás do estômago e é responsável pela produção de alguns hormônios e enzimas importantes, que participam do processo digestivo. Por essa razão, o pâncreas é fundamental para o bom funcionamento do organismo.</a:t>
            </a:r>
          </a:p>
          <a:p>
            <a:pPr marL="0" indent="0">
              <a:buNone/>
            </a:pPr>
            <a:r>
              <a:rPr lang="pt-BR" dirty="0"/>
              <a:t>No entanto, devido a algumas situações, como hábitos de vida pouco saudáveis ou obstrução das vias biliares, por exemplo, esse órgão pode sofrer alterações no seu funcionamento, resultando em </a:t>
            </a:r>
            <a:r>
              <a:rPr lang="pt-BR" dirty="0" smtClean="0"/>
              <a:t>doenças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pt-BR" b="1" dirty="0"/>
              <a:t>Insulina:</a:t>
            </a:r>
            <a:r>
              <a:rPr lang="pt-BR" dirty="0"/>
              <a:t> controla a </a:t>
            </a:r>
            <a:r>
              <a:rPr lang="pt-BR" b="1" dirty="0"/>
              <a:t>entrada da glicose </a:t>
            </a:r>
            <a:r>
              <a:rPr lang="pt-BR" dirty="0"/>
              <a:t>nas células e o armazenamento no fígado, na forma de glicogênio. A ausência ou o déficit na produção de insulina causa o </a:t>
            </a:r>
            <a:r>
              <a:rPr lang="pt-BR" b="1" dirty="0"/>
              <a:t>diabetes</a:t>
            </a:r>
            <a:r>
              <a:rPr lang="pt-BR" dirty="0"/>
              <a:t>, que é uma doença caracterizada pelo excesso de glicose no sangue (hiperglicemia);</a:t>
            </a:r>
          </a:p>
          <a:p>
            <a:pPr marL="0" indent="0">
              <a:buNone/>
            </a:pPr>
            <a:r>
              <a:rPr lang="pt-BR" b="1" dirty="0"/>
              <a:t>Glucagon: </a:t>
            </a:r>
            <a:r>
              <a:rPr lang="pt-BR" dirty="0"/>
              <a:t>possui ação </a:t>
            </a:r>
            <a:r>
              <a:rPr lang="pt-BR" b="1" dirty="0"/>
              <a:t>antagônica à insulina</a:t>
            </a:r>
            <a:r>
              <a:rPr lang="pt-BR" dirty="0"/>
              <a:t>, agindo no fígado e estimulando a quebra de glicogênio em glicose. Quando o organismo fica sem se alimentar por muito tempo, o teor de </a:t>
            </a:r>
            <a:r>
              <a:rPr lang="pt-BR" b="1" dirty="0"/>
              <a:t>glicose</a:t>
            </a:r>
            <a:r>
              <a:rPr lang="pt-BR" dirty="0"/>
              <a:t> no sangue diminui bruscamente, podendo gerar a sensação de fraqueza, tontura, e até mesmo desmaio. Para evitar a </a:t>
            </a:r>
            <a:r>
              <a:rPr lang="pt-BR" b="1" dirty="0"/>
              <a:t>hipoglicemia</a:t>
            </a:r>
            <a:r>
              <a:rPr lang="pt-BR" dirty="0"/>
              <a:t>, o pâncreas age produzindo o </a:t>
            </a:r>
            <a:r>
              <a:rPr lang="pt-BR" b="1" dirty="0"/>
              <a:t>glucagon</a:t>
            </a:r>
            <a:r>
              <a:rPr lang="pt-BR" dirty="0"/>
              <a:t>. Após a quebra do glicogênio, a glicose é enviada para o sangue, estabilizando o nível glicêmico do organismo</a:t>
            </a:r>
          </a:p>
        </p:txBody>
      </p:sp>
    </p:spTree>
    <p:extLst>
      <p:ext uri="{BB962C8B-B14F-4D97-AF65-F5344CB8AC3E}">
        <p14:creationId xmlns:p14="http://schemas.microsoft.com/office/powerpoint/2010/main" val="1924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29</TotalTime>
  <Words>112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Citável</vt:lpstr>
      <vt:lpstr>Sistema Endócrino</vt:lpstr>
      <vt:lpstr>Sistema Endócrino </vt:lpstr>
      <vt:lpstr>Hipófise e seus hormônios </vt:lpstr>
      <vt:lpstr>Hipotálamo e seus hormônios </vt:lpstr>
      <vt:lpstr>Tireoide e suas complicações </vt:lpstr>
      <vt:lpstr>Suprarrenais e seus hormônios </vt:lpstr>
      <vt:lpstr>Pâncreas e seus hormônios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Endócrino</dc:title>
  <dc:creator>Malu</dc:creator>
  <cp:lastModifiedBy>Malu</cp:lastModifiedBy>
  <cp:revision>4</cp:revision>
  <dcterms:created xsi:type="dcterms:W3CDTF">2022-03-09T21:25:30Z</dcterms:created>
  <dcterms:modified xsi:type="dcterms:W3CDTF">2022-03-09T22:00:49Z</dcterms:modified>
</cp:coreProperties>
</file>