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9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Controle de Horas para Advogados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Sistema em Python para registrar e acompanhar horas trabalhadas por advogados em diferentes tarefas e clientes.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🎯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Desenvolver um sistema simples, funcional e automatizado que permita a advogados registrar, calcular e gerar relatórios sobre as horas dedicadas a tarefas específicas para diferentes clientes, otimizando a gestão de tempo e produtividade.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⚙️ 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• Linguagem: Python 3</a:t>
            </a:r>
          </a:p>
          <a:p>
            <a:endParaRPr sz="2200">
              <a:solidFill>
                <a:srgbClr val="343A40"/>
              </a:solidFill>
            </a:endParaRPr>
          </a:p>
          <a:p>
            <a:r>
              <a:rPr sz="2200">
                <a:solidFill>
                  <a:srgbClr val="343A40"/>
                </a:solidFill>
              </a:rPr>
              <a:t>• Bibliotecas utilizadas:</a:t>
            </a:r>
          </a:p>
          <a:p>
            <a:r>
              <a:rPr sz="2200">
                <a:solidFill>
                  <a:srgbClr val="343A40"/>
                </a:solidFill>
              </a:rPr>
              <a:t>   - datetime (para lidar com datas e horários)</a:t>
            </a:r>
          </a:p>
          <a:p>
            <a:r>
              <a:rPr sz="2200">
                <a:solidFill>
                  <a:srgbClr val="343A40"/>
                </a:solidFill>
              </a:rPr>
              <a:t>   - json (para salvar os dados em arquivo)</a:t>
            </a:r>
          </a:p>
          <a:p>
            <a:r>
              <a:rPr sz="2200">
                <a:solidFill>
                  <a:srgbClr val="343A40"/>
                </a:solidFill>
              </a:rPr>
              <a:t>   - os (para verificar existência de arquivos)</a:t>
            </a:r>
          </a:p>
          <a:p>
            <a:endParaRPr sz="2200">
              <a:solidFill>
                <a:srgbClr val="343A40"/>
              </a:solidFill>
            </a:endParaRPr>
          </a:p>
          <a:p>
            <a:r>
              <a:rPr sz="2200">
                <a:solidFill>
                  <a:srgbClr val="343A40"/>
                </a:solidFill>
              </a:rPr>
              <a:t>• Execução: Terminal ou qualquer IDE Python</a:t>
            </a:r>
          </a:p>
          <a:p>
            <a:r>
              <a:rPr sz="2200">
                <a:solidFill>
                  <a:srgbClr val="343A40"/>
                </a:solidFill>
              </a:rPr>
              <a:t>• Arquivo de armazenamento: registros_horas.json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💻 Repositório no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9D596B-4360-49C8-B9BD-9E78E2CF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6873"/>
            <a:ext cx="8229600" cy="40526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⚡ Como o Sistema Funciona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- O advogado registra o tempo gasto em uma tarefa (com início e fim).</a:t>
            </a:r>
          </a:p>
          <a:p>
            <a:r>
              <a:rPr sz="2200">
                <a:solidFill>
                  <a:srgbClr val="343A40"/>
                </a:solidFill>
              </a:rPr>
              <a:t>- O sistema armazena os dados em um arquivo .json.</a:t>
            </a:r>
          </a:p>
          <a:p>
            <a:r>
              <a:rPr sz="2200">
                <a:solidFill>
                  <a:srgbClr val="343A40"/>
                </a:solidFill>
              </a:rPr>
              <a:t>- É possível:</a:t>
            </a:r>
          </a:p>
          <a:p>
            <a:r>
              <a:rPr sz="2200">
                <a:solidFill>
                  <a:srgbClr val="343A40"/>
                </a:solidFill>
              </a:rPr>
              <a:t>   • Ver o total de horas trabalhadas por dia, semana ou mês.</a:t>
            </a:r>
          </a:p>
          <a:p>
            <a:r>
              <a:rPr sz="2200">
                <a:solidFill>
                  <a:srgbClr val="343A40"/>
                </a:solidFill>
              </a:rPr>
              <a:t>   • Gerar um relatório com horas agrupadas por cliente e tarefa.</a:t>
            </a:r>
          </a:p>
          <a:p>
            <a:r>
              <a:rPr sz="2200">
                <a:solidFill>
                  <a:srgbClr val="343A40"/>
                </a:solidFill>
              </a:rPr>
              <a:t>- O sistema imprime os relatórios e totais no terminal.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🌍 Áreas de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- Escritórios de advocacia</a:t>
            </a:r>
          </a:p>
          <a:p>
            <a:r>
              <a:rPr sz="2200">
                <a:solidFill>
                  <a:srgbClr val="343A40"/>
                </a:solidFill>
              </a:rPr>
              <a:t>- Advogados autônomos</a:t>
            </a:r>
          </a:p>
          <a:p>
            <a:r>
              <a:rPr sz="2200">
                <a:solidFill>
                  <a:srgbClr val="343A40"/>
                </a:solidFill>
              </a:rPr>
              <a:t>- Departamentos jurídicos em empresas</a:t>
            </a:r>
          </a:p>
          <a:p>
            <a:r>
              <a:rPr sz="2200">
                <a:solidFill>
                  <a:srgbClr val="343A40"/>
                </a:solidFill>
              </a:rPr>
              <a:t>- Consultores que trabalham por hora</a:t>
            </a:r>
          </a:p>
          <a:p>
            <a:r>
              <a:rPr sz="2200">
                <a:solidFill>
                  <a:srgbClr val="343A40"/>
                </a:solidFill>
              </a:rPr>
              <a:t>- Freelancers que prestam serviços para múltiplos clientes</a:t>
            </a:r>
          </a:p>
          <a:p>
            <a:r>
              <a:rPr sz="2200">
                <a:solidFill>
                  <a:srgbClr val="343A40"/>
                </a:solidFill>
              </a:rPr>
              <a:t>- Qualquer profissional que precise monitorar horas por tarefa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Controle de Horas para Advogados</vt:lpstr>
      <vt:lpstr>🎯 Objetivo</vt:lpstr>
      <vt:lpstr>⚙️ Requisitos</vt:lpstr>
      <vt:lpstr>💻 Repositório no GitHub</vt:lpstr>
      <vt:lpstr>⚡ Como o Sistema Funciona</vt:lpstr>
      <vt:lpstr>🌍 Áreas de Aplicação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Horas para Advogados</dc:title>
  <dc:subject/>
  <dc:creator>Aluno</dc:creator>
  <cp:keywords/>
  <dc:description>generated using python-pptx</dc:description>
  <cp:lastModifiedBy>Aluno</cp:lastModifiedBy>
  <cp:revision>2</cp:revision>
  <dcterms:created xsi:type="dcterms:W3CDTF">2013-01-27T09:14:16Z</dcterms:created>
  <dcterms:modified xsi:type="dcterms:W3CDTF">2025-08-23T00:08:24Z</dcterms:modified>
  <cp:category/>
</cp:coreProperties>
</file>