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Controle de Horas para Advogados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Sistema em Python para registrar e acompanhar horas trabalhadas por advogados em diferentes tarefas e clientes.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🎯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Desenvolver um sistema simples, funcional e automatizado que permita a advogados registrar, calcular e gerar relatórios sobre as horas dedicadas a tarefas específicas para diferentes clientes, otimizando a gestão de tempo e produtividade.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⚙️ Requisitos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• Linguagem: Python 3</a:t>
            </a:r>
          </a:p>
          <a:p/>
          <a:p>
            <a:r>
              <a:rPr sz="2200">
                <a:solidFill>
                  <a:srgbClr val="343A40"/>
                </a:solidFill>
              </a:rPr>
              <a:t>• Bibliotecas utilizadas:</a:t>
            </a:r>
          </a:p>
          <a:p>
            <a:r>
              <a:rPr sz="2200">
                <a:solidFill>
                  <a:srgbClr val="343A40"/>
                </a:solidFill>
              </a:rPr>
              <a:t>   - datetime (para lidar com datas e horários)</a:t>
            </a:r>
          </a:p>
          <a:p>
            <a:r>
              <a:rPr sz="2200">
                <a:solidFill>
                  <a:srgbClr val="343A40"/>
                </a:solidFill>
              </a:rPr>
              <a:t>   - json (para salvar os dados em arquivo)</a:t>
            </a:r>
          </a:p>
          <a:p>
            <a:r>
              <a:rPr sz="2200">
                <a:solidFill>
                  <a:srgbClr val="343A40"/>
                </a:solidFill>
              </a:rPr>
              <a:t>   - os (para verificar existência de arquivos)</a:t>
            </a:r>
          </a:p>
          <a:p/>
          <a:p>
            <a:r>
              <a:rPr sz="2200">
                <a:solidFill>
                  <a:srgbClr val="343A40"/>
                </a:solidFill>
              </a:rPr>
              <a:t>• Execução: Terminal ou qualquer IDE Python</a:t>
            </a:r>
          </a:p>
          <a:p>
            <a:r>
              <a:rPr sz="2200">
                <a:solidFill>
                  <a:srgbClr val="343A40"/>
                </a:solidFill>
              </a:rPr>
              <a:t>• Arquivo de armazenamento: registros_horas.json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💻 Repositório no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📸 Insira aqui um print da página principal do repositório no GitHub com o código e arquivos visíveis.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⚡ Como o Sistema Funciona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- O advogado registra o tempo gasto em uma tarefa (com início e fim).</a:t>
            </a:r>
          </a:p>
          <a:p>
            <a:r>
              <a:rPr sz="2200">
                <a:solidFill>
                  <a:srgbClr val="343A40"/>
                </a:solidFill>
              </a:rPr>
              <a:t>- O sistema armazena os dados em um arquivo .json.</a:t>
            </a:r>
          </a:p>
          <a:p>
            <a:r>
              <a:rPr sz="2200">
                <a:solidFill>
                  <a:srgbClr val="343A40"/>
                </a:solidFill>
              </a:rPr>
              <a:t>- É possível:</a:t>
            </a:r>
          </a:p>
          <a:p>
            <a:r>
              <a:rPr sz="2200">
                <a:solidFill>
                  <a:srgbClr val="343A40"/>
                </a:solidFill>
              </a:rPr>
              <a:t>   • Ver o total de horas trabalhadas por dia, semana ou mês.</a:t>
            </a:r>
          </a:p>
          <a:p>
            <a:r>
              <a:rPr sz="2200">
                <a:solidFill>
                  <a:srgbClr val="343A40"/>
                </a:solidFill>
              </a:rPr>
              <a:t>   • Gerar um relatório com horas agrupadas por cliente e tarefa.</a:t>
            </a:r>
          </a:p>
          <a:p>
            <a:r>
              <a:rPr sz="2200">
                <a:solidFill>
                  <a:srgbClr val="343A40"/>
                </a:solidFill>
              </a:rPr>
              <a:t>- O sistema imprime os relatórios e totais no terminal.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12529"/>
                </a:solidFill>
              </a:rPr>
              <a:t>🌍 Áreas de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43A40"/>
                </a:solidFill>
              </a:rPr>
              <a:t>- Escritórios de advocacia</a:t>
            </a:r>
          </a:p>
          <a:p>
            <a:r>
              <a:rPr sz="2200">
                <a:solidFill>
                  <a:srgbClr val="343A40"/>
                </a:solidFill>
              </a:rPr>
              <a:t>- Advogados autônomos</a:t>
            </a:r>
          </a:p>
          <a:p>
            <a:r>
              <a:rPr sz="2200">
                <a:solidFill>
                  <a:srgbClr val="343A40"/>
                </a:solidFill>
              </a:rPr>
              <a:t>- Departamentos jurídicos em empresas</a:t>
            </a:r>
          </a:p>
          <a:p>
            <a:r>
              <a:rPr sz="2200">
                <a:solidFill>
                  <a:srgbClr val="343A40"/>
                </a:solidFill>
              </a:rPr>
              <a:t>- Consultores que trabalham por hora</a:t>
            </a:r>
          </a:p>
          <a:p>
            <a:r>
              <a:rPr sz="2200">
                <a:solidFill>
                  <a:srgbClr val="343A40"/>
                </a:solidFill>
              </a:rPr>
              <a:t>- Freelancers que prestam serviços para múltiplos clientes</a:t>
            </a:r>
          </a:p>
          <a:p>
            <a:r>
              <a:rPr sz="2200">
                <a:solidFill>
                  <a:srgbClr val="343A40"/>
                </a:solidFill>
              </a:rPr>
              <a:t>- Qualquer profissional que precise monitorar horas por tarefa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