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69494" autoAdjust="0"/>
  </p:normalViewPr>
  <p:slideViewPr>
    <p:cSldViewPr snapToGrid="0">
      <p:cViewPr varScale="1">
        <p:scale>
          <a:sx n="16" d="100"/>
          <a:sy n="16" d="100"/>
        </p:scale>
        <p:origin x="30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B096D-BD20-47CB-96D8-AA13460A6524}" type="datetimeFigureOut">
              <a:rPr lang="en-US" smtClean="0"/>
              <a:t>12/10/2020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A8ECF-3F21-49FB-A2CA-29EF14458E3A}" type="slidenum">
              <a:rPr lang="en-US" smtClean="0"/>
              <a:t>‹#›</a:t>
            </a:fld>
            <a:endParaRPr lang="en-US"/>
          </a:p>
        </p:txBody>
      </p:sp>
    </p:spTree>
    <p:extLst>
      <p:ext uri="{BB962C8B-B14F-4D97-AF65-F5344CB8AC3E}">
        <p14:creationId xmlns:p14="http://schemas.microsoft.com/office/powerpoint/2010/main" val="165457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2A8ECF-3F21-49FB-A2CA-29EF14458E3A}" type="slidenum">
              <a:rPr lang="en-US" smtClean="0"/>
              <a:t>1</a:t>
            </a:fld>
            <a:endParaRPr lang="en-US"/>
          </a:p>
        </p:txBody>
      </p:sp>
    </p:spTree>
    <p:extLst>
      <p:ext uri="{BB962C8B-B14F-4D97-AF65-F5344CB8AC3E}">
        <p14:creationId xmlns:p14="http://schemas.microsoft.com/office/powerpoint/2010/main" val="135790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Maybe change the box color or reduce transparency of boxes</a:t>
            </a:r>
          </a:p>
          <a:p>
            <a:pPr marL="171450" indent="-171450">
              <a:buFontTx/>
              <a:buChar char="-"/>
            </a:pPr>
            <a:r>
              <a:rPr lang="en-US" dirty="0"/>
              <a:t>Break process/results into bullets</a:t>
            </a:r>
          </a:p>
          <a:p>
            <a:pPr marL="171450" indent="-171450">
              <a:buFontTx/>
              <a:buChar char="-"/>
            </a:pPr>
            <a:r>
              <a:rPr lang="en-US" dirty="0"/>
              <a:t>Upload another draft of this poster, and email it to mark to get more comments (Deadline: Monday, 12/13, @Noon)</a:t>
            </a:r>
          </a:p>
        </p:txBody>
      </p:sp>
      <p:sp>
        <p:nvSpPr>
          <p:cNvPr id="4" name="Slide Number Placeholder 3"/>
          <p:cNvSpPr>
            <a:spLocks noGrp="1"/>
          </p:cNvSpPr>
          <p:nvPr>
            <p:ph type="sldNum" sz="quarter" idx="5"/>
          </p:nvPr>
        </p:nvSpPr>
        <p:spPr/>
        <p:txBody>
          <a:bodyPr/>
          <a:lstStyle/>
          <a:p>
            <a:fld id="{FD2A8ECF-3F21-49FB-A2CA-29EF14458E3A}" type="slidenum">
              <a:rPr lang="en-US" smtClean="0"/>
              <a:t>3</a:t>
            </a:fld>
            <a:endParaRPr lang="en-US"/>
          </a:p>
        </p:txBody>
      </p:sp>
    </p:spTree>
    <p:extLst>
      <p:ext uri="{BB962C8B-B14F-4D97-AF65-F5344CB8AC3E}">
        <p14:creationId xmlns:p14="http://schemas.microsoft.com/office/powerpoint/2010/main" val="323896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1C2562-C414-48F0-B6A8-C2A2CC007AC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309040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2562-C414-48F0-B6A8-C2A2CC007AC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82495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2562-C414-48F0-B6A8-C2A2CC007AC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381883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2562-C414-48F0-B6A8-C2A2CC007AC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9490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C2562-C414-48F0-B6A8-C2A2CC007AC1}"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308661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1C2562-C414-48F0-B6A8-C2A2CC007AC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60441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C2562-C414-48F0-B6A8-C2A2CC007AC1}"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380747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1C2562-C414-48F0-B6A8-C2A2CC007AC1}"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22740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C2562-C414-48F0-B6A8-C2A2CC007AC1}"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173402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41C2562-C414-48F0-B6A8-C2A2CC007AC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386646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41C2562-C414-48F0-B6A8-C2A2CC007AC1}"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C08A4-8D58-4259-A31B-5322AE5DDD07}" type="slidenum">
              <a:rPr lang="en-US" smtClean="0"/>
              <a:t>‹#›</a:t>
            </a:fld>
            <a:endParaRPr lang="en-US"/>
          </a:p>
        </p:txBody>
      </p:sp>
    </p:spTree>
    <p:extLst>
      <p:ext uri="{BB962C8B-B14F-4D97-AF65-F5344CB8AC3E}">
        <p14:creationId xmlns:p14="http://schemas.microsoft.com/office/powerpoint/2010/main" val="37568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41C2562-C414-48F0-B6A8-C2A2CC007AC1}" type="datetimeFigureOut">
              <a:rPr lang="en-US" smtClean="0"/>
              <a:t>12/10/2020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9CC08A4-8D58-4259-A31B-5322AE5DDD07}" type="slidenum">
              <a:rPr lang="en-US" smtClean="0"/>
              <a:t>‹#›</a:t>
            </a:fld>
            <a:endParaRPr lang="en-US"/>
          </a:p>
        </p:txBody>
      </p:sp>
    </p:spTree>
    <p:extLst>
      <p:ext uri="{BB962C8B-B14F-4D97-AF65-F5344CB8AC3E}">
        <p14:creationId xmlns:p14="http://schemas.microsoft.com/office/powerpoint/2010/main" val="306484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5C972-E232-4614-90D0-5E14519E9BDA}"/>
              </a:ext>
            </a:extLst>
          </p:cNvPr>
          <p:cNvSpPr txBox="1"/>
          <p:nvPr/>
        </p:nvSpPr>
        <p:spPr>
          <a:xfrm>
            <a:off x="0" y="0"/>
            <a:ext cx="43891200" cy="3708708"/>
          </a:xfrm>
          <a:prstGeom prst="rect">
            <a:avLst/>
          </a:prstGeom>
          <a:noFill/>
        </p:spPr>
        <p:txBody>
          <a:bodyPr wrap="square" rtlCol="0">
            <a:spAutoFit/>
          </a:bodyPr>
          <a:lstStyle/>
          <a:p>
            <a:pPr algn="ctr"/>
            <a:r>
              <a:rPr lang="en-US" sz="11500" dirty="0"/>
              <a:t>Personal &amp; Sustainable Strategies to Prevent Work-Related Burnout</a:t>
            </a:r>
          </a:p>
          <a:p>
            <a:pPr algn="ctr"/>
            <a:r>
              <a:rPr lang="en-US" sz="6000" dirty="0"/>
              <a:t>Major: Applied Computing, Minor: Consciousness &amp; Creativity</a:t>
            </a:r>
          </a:p>
          <a:p>
            <a:pPr algn="ctr"/>
            <a:r>
              <a:rPr lang="en-US" sz="6000" dirty="0"/>
              <a:t>By: Gabriel Smith-Dalrymple</a:t>
            </a:r>
          </a:p>
        </p:txBody>
      </p:sp>
      <p:sp>
        <p:nvSpPr>
          <p:cNvPr id="3" name="TextBox 2">
            <a:extLst>
              <a:ext uri="{FF2B5EF4-FFF2-40B4-BE49-F238E27FC236}">
                <a16:creationId xmlns:a16="http://schemas.microsoft.com/office/drawing/2014/main" id="{5F6FB757-58A7-49F9-B217-22173CB07168}"/>
              </a:ext>
            </a:extLst>
          </p:cNvPr>
          <p:cNvSpPr txBox="1"/>
          <p:nvPr/>
        </p:nvSpPr>
        <p:spPr>
          <a:xfrm>
            <a:off x="0" y="31287184"/>
            <a:ext cx="43891200" cy="1631216"/>
          </a:xfrm>
          <a:prstGeom prst="rect">
            <a:avLst/>
          </a:prstGeom>
          <a:noFill/>
        </p:spPr>
        <p:txBody>
          <a:bodyPr wrap="square" rtlCol="0">
            <a:spAutoFit/>
          </a:bodyPr>
          <a:lstStyle/>
          <a:p>
            <a:pPr algn="ctr"/>
            <a:r>
              <a:rPr lang="en-US" sz="10000" dirty="0"/>
              <a:t>University of Washington | Bothell</a:t>
            </a:r>
          </a:p>
        </p:txBody>
      </p:sp>
      <p:sp>
        <p:nvSpPr>
          <p:cNvPr id="6" name="Rectangle: Rounded Corners 5">
            <a:extLst>
              <a:ext uri="{FF2B5EF4-FFF2-40B4-BE49-F238E27FC236}">
                <a16:creationId xmlns:a16="http://schemas.microsoft.com/office/drawing/2014/main" id="{FCFF9C8C-0BA0-42E7-AD9A-711B4C56BADC}"/>
              </a:ext>
            </a:extLst>
          </p:cNvPr>
          <p:cNvSpPr/>
          <p:nvPr/>
        </p:nvSpPr>
        <p:spPr>
          <a:xfrm>
            <a:off x="174169" y="4659085"/>
            <a:ext cx="15109364" cy="819106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Introduction:</a:t>
            </a:r>
          </a:p>
          <a:p>
            <a:pPr algn="ctr"/>
            <a:r>
              <a:rPr lang="en-US" sz="6000" dirty="0"/>
              <a:t>Give a brief overview of the project and why it matters</a:t>
            </a:r>
          </a:p>
        </p:txBody>
      </p:sp>
      <p:sp>
        <p:nvSpPr>
          <p:cNvPr id="8" name="Rectangle: Rounded Corners 7">
            <a:extLst>
              <a:ext uri="{FF2B5EF4-FFF2-40B4-BE49-F238E27FC236}">
                <a16:creationId xmlns:a16="http://schemas.microsoft.com/office/drawing/2014/main" id="{12F0F759-1229-4714-B841-3F84D0546AD4}"/>
              </a:ext>
            </a:extLst>
          </p:cNvPr>
          <p:cNvSpPr/>
          <p:nvPr/>
        </p:nvSpPr>
        <p:spPr>
          <a:xfrm>
            <a:off x="174169" y="13577181"/>
            <a:ext cx="15109364" cy="819106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Background:</a:t>
            </a:r>
          </a:p>
          <a:p>
            <a:pPr algn="ctr"/>
            <a:r>
              <a:rPr lang="en-US" sz="6000" dirty="0"/>
              <a:t>Explain why I decided to do this project</a:t>
            </a:r>
          </a:p>
        </p:txBody>
      </p:sp>
      <p:sp>
        <p:nvSpPr>
          <p:cNvPr id="9" name="Rectangle: Rounded Corners 8">
            <a:extLst>
              <a:ext uri="{FF2B5EF4-FFF2-40B4-BE49-F238E27FC236}">
                <a16:creationId xmlns:a16="http://schemas.microsoft.com/office/drawing/2014/main" id="{FCD5190A-2F27-43F9-9C6B-097CF6777B07}"/>
              </a:ext>
            </a:extLst>
          </p:cNvPr>
          <p:cNvSpPr/>
          <p:nvPr/>
        </p:nvSpPr>
        <p:spPr>
          <a:xfrm>
            <a:off x="174169" y="22495278"/>
            <a:ext cx="15109364" cy="819106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Design:</a:t>
            </a:r>
          </a:p>
          <a:p>
            <a:pPr algn="ctr"/>
            <a:r>
              <a:rPr lang="en-US" sz="6000" dirty="0"/>
              <a:t>Talk about the design decisions that led to the final project</a:t>
            </a:r>
          </a:p>
        </p:txBody>
      </p:sp>
      <p:sp>
        <p:nvSpPr>
          <p:cNvPr id="10" name="Rectangle: Rounded Corners 9">
            <a:extLst>
              <a:ext uri="{FF2B5EF4-FFF2-40B4-BE49-F238E27FC236}">
                <a16:creationId xmlns:a16="http://schemas.microsoft.com/office/drawing/2014/main" id="{56F5A00E-5553-4876-A279-BCF48EFD6163}"/>
              </a:ext>
            </a:extLst>
          </p:cNvPr>
          <p:cNvSpPr/>
          <p:nvPr/>
        </p:nvSpPr>
        <p:spPr>
          <a:xfrm>
            <a:off x="15980219" y="4353097"/>
            <a:ext cx="8839203" cy="26159070"/>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Process:</a:t>
            </a:r>
          </a:p>
          <a:p>
            <a:pPr algn="ctr"/>
            <a:r>
              <a:rPr lang="en-US" sz="6000" dirty="0"/>
              <a:t>Interviewed a dozen software development professionals and asked them to describe their experiences with burnout. </a:t>
            </a:r>
          </a:p>
          <a:p>
            <a:pPr algn="ctr"/>
            <a:endParaRPr lang="en-US" sz="6000" dirty="0"/>
          </a:p>
          <a:p>
            <a:pPr algn="ctr"/>
            <a:r>
              <a:rPr lang="en-US" sz="6000" dirty="0"/>
              <a:t>Each person was asked to describe burnout in their own words, describe the signs they present when burning out and while burnt out, then explain what practices they use to prevent burnout, and what they do to break out of burnout.</a:t>
            </a:r>
          </a:p>
        </p:txBody>
      </p:sp>
      <p:sp>
        <p:nvSpPr>
          <p:cNvPr id="11" name="Rectangle: Rounded Corners 10">
            <a:extLst>
              <a:ext uri="{FF2B5EF4-FFF2-40B4-BE49-F238E27FC236}">
                <a16:creationId xmlns:a16="http://schemas.microsoft.com/office/drawing/2014/main" id="{C87B49A2-D672-4971-B279-E620FB761D55}"/>
              </a:ext>
            </a:extLst>
          </p:cNvPr>
          <p:cNvSpPr/>
          <p:nvPr/>
        </p:nvSpPr>
        <p:spPr>
          <a:xfrm>
            <a:off x="25516108" y="6879771"/>
            <a:ext cx="8839203" cy="21279892"/>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Results:</a:t>
            </a:r>
          </a:p>
          <a:p>
            <a:pPr algn="ctr"/>
            <a:r>
              <a:rPr lang="en-US" sz="6000" dirty="0"/>
              <a:t>Summarize the results section of my paper here</a:t>
            </a:r>
          </a:p>
        </p:txBody>
      </p:sp>
      <p:sp>
        <p:nvSpPr>
          <p:cNvPr id="12" name="Rectangle: Rounded Corners 11">
            <a:extLst>
              <a:ext uri="{FF2B5EF4-FFF2-40B4-BE49-F238E27FC236}">
                <a16:creationId xmlns:a16="http://schemas.microsoft.com/office/drawing/2014/main" id="{859E30F0-9C1B-40CB-9078-31D11E5BDC10}"/>
              </a:ext>
            </a:extLst>
          </p:cNvPr>
          <p:cNvSpPr/>
          <p:nvPr/>
        </p:nvSpPr>
        <p:spPr>
          <a:xfrm>
            <a:off x="35051997" y="12017829"/>
            <a:ext cx="8839203" cy="11090862"/>
          </a:xfrm>
          <a:prstGeom prst="round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Conclusion:</a:t>
            </a:r>
          </a:p>
          <a:p>
            <a:pPr algn="ctr"/>
            <a:r>
              <a:rPr lang="en-US" sz="6000" dirty="0"/>
              <a:t>End with a thoughtful piece of advice that wraps everything up.</a:t>
            </a:r>
          </a:p>
        </p:txBody>
      </p:sp>
    </p:spTree>
    <p:extLst>
      <p:ext uri="{BB962C8B-B14F-4D97-AF65-F5344CB8AC3E}">
        <p14:creationId xmlns:p14="http://schemas.microsoft.com/office/powerpoint/2010/main" val="81378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486" y="0"/>
            <a:ext cx="43880227" cy="3291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imeline&#10;&#10;Description automatically generated">
            <a:extLst>
              <a:ext uri="{FF2B5EF4-FFF2-40B4-BE49-F238E27FC236}">
                <a16:creationId xmlns:a16="http://schemas.microsoft.com/office/drawing/2014/main" id="{474ED9B0-395B-4AEF-9F1C-F43DB424F95D}"/>
              </a:ext>
            </a:extLst>
          </p:cNvPr>
          <p:cNvPicPr>
            <a:picLocks noChangeAspect="1"/>
          </p:cNvPicPr>
          <p:nvPr/>
        </p:nvPicPr>
        <p:blipFill rotWithShape="1">
          <a:blip r:embed="rId2">
            <a:extLst>
              <a:ext uri="{28A0092B-C50C-407E-A947-70E740481C1C}">
                <a14:useLocalDpi xmlns:a14="http://schemas.microsoft.com/office/drawing/2010/main" val="0"/>
              </a:ext>
            </a:extLst>
          </a:blip>
          <a:srcRect t="7409" b="24166"/>
          <a:stretch/>
        </p:blipFill>
        <p:spPr>
          <a:xfrm>
            <a:off x="-5467" y="6153"/>
            <a:ext cx="43891180" cy="32912247"/>
          </a:xfrm>
          <a:prstGeom prst="rect">
            <a:avLst/>
          </a:prstGeom>
        </p:spPr>
      </p:pic>
    </p:spTree>
    <p:extLst>
      <p:ext uri="{BB962C8B-B14F-4D97-AF65-F5344CB8AC3E}">
        <p14:creationId xmlns:p14="http://schemas.microsoft.com/office/powerpoint/2010/main" val="257359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BA62-045B-4920-9238-8210103AB3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13D0E8-26A8-4192-8232-D1DBD562321D}"/>
              </a:ext>
            </a:extLst>
          </p:cNvPr>
          <p:cNvSpPr>
            <a:spLocks noGrp="1"/>
          </p:cNvSpPr>
          <p:nvPr>
            <p:ph idx="1"/>
          </p:nvPr>
        </p:nvSpPr>
        <p:spPr/>
        <p:txBody>
          <a:bodyPr/>
          <a:lstStyle/>
          <a:p>
            <a:r>
              <a:rPr lang="en-US" dirty="0"/>
              <a:t>Add slide that introduces myself, and ties my topic to the idea of understanding an industry</a:t>
            </a:r>
          </a:p>
          <a:p>
            <a:pPr lvl="1"/>
            <a:r>
              <a:rPr lang="en-US" dirty="0"/>
              <a:t>Personal strategies to prevent burnout in software development</a:t>
            </a:r>
          </a:p>
          <a:p>
            <a:pPr lvl="2"/>
            <a:r>
              <a:rPr lang="en-US" dirty="0"/>
              <a:t>Introduces topic and a few key points</a:t>
            </a:r>
          </a:p>
          <a:p>
            <a:endParaRPr lang="en-US" dirty="0"/>
          </a:p>
          <a:p>
            <a:pPr lvl="1"/>
            <a:endParaRPr lang="en-US" dirty="0"/>
          </a:p>
        </p:txBody>
      </p:sp>
    </p:spTree>
    <p:extLst>
      <p:ext uri="{BB962C8B-B14F-4D97-AF65-F5344CB8AC3E}">
        <p14:creationId xmlns:p14="http://schemas.microsoft.com/office/powerpoint/2010/main" val="1585574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226</Words>
  <Application>Microsoft Office PowerPoint</Application>
  <PresentationFormat>Custom</PresentationFormat>
  <Paragraphs>26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D</dc:creator>
  <cp:lastModifiedBy>Gabriel D</cp:lastModifiedBy>
  <cp:revision>7</cp:revision>
  <dcterms:created xsi:type="dcterms:W3CDTF">2020-12-07T06:03:45Z</dcterms:created>
  <dcterms:modified xsi:type="dcterms:W3CDTF">2020-12-11T03:51:54Z</dcterms:modified>
</cp:coreProperties>
</file>