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22" d="100"/>
          <a:sy n="22" d="100"/>
        </p:scale>
        <p:origin x="16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2562-C414-48F0-B6A8-C2A2CC007A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08A4-8D58-4259-A31B-5322AE5D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0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2562-C414-48F0-B6A8-C2A2CC007A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08A4-8D58-4259-A31B-5322AE5D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5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2562-C414-48F0-B6A8-C2A2CC007A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08A4-8D58-4259-A31B-5322AE5D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3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2562-C414-48F0-B6A8-C2A2CC007A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08A4-8D58-4259-A31B-5322AE5D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6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2562-C414-48F0-B6A8-C2A2CC007A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08A4-8D58-4259-A31B-5322AE5D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1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2562-C414-48F0-B6A8-C2A2CC007A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08A4-8D58-4259-A31B-5322AE5D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1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2562-C414-48F0-B6A8-C2A2CC007A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08A4-8D58-4259-A31B-5322AE5D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7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2562-C414-48F0-B6A8-C2A2CC007A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08A4-8D58-4259-A31B-5322AE5D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2562-C414-48F0-B6A8-C2A2CC007A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08A4-8D58-4259-A31B-5322AE5D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2562-C414-48F0-B6A8-C2A2CC007A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08A4-8D58-4259-A31B-5322AE5D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2562-C414-48F0-B6A8-C2A2CC007A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08A4-8D58-4259-A31B-5322AE5D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C2562-C414-48F0-B6A8-C2A2CC007A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C08A4-8D58-4259-A31B-5322AE5D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4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l="-25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05C972-E232-4614-90D0-5E14519E9BDA}"/>
              </a:ext>
            </a:extLst>
          </p:cNvPr>
          <p:cNvSpPr txBox="1"/>
          <p:nvPr/>
        </p:nvSpPr>
        <p:spPr>
          <a:xfrm>
            <a:off x="0" y="0"/>
            <a:ext cx="4389120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/>
              <a:t>Personal &amp; Sustainable Strategies to Prevent Work-Related Burnout</a:t>
            </a:r>
          </a:p>
          <a:p>
            <a:pPr algn="ctr"/>
            <a:r>
              <a:rPr lang="en-US" sz="6000" dirty="0"/>
              <a:t>Major: Applied Computing, Minor: Consciousness &amp; Creativity</a:t>
            </a:r>
          </a:p>
          <a:p>
            <a:pPr algn="ctr"/>
            <a:r>
              <a:rPr lang="en-US" sz="6000" dirty="0"/>
              <a:t>By: Gabriel Smith-Dalrymple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6FB757-58A7-49F9-B217-22173CB07168}"/>
              </a:ext>
            </a:extLst>
          </p:cNvPr>
          <p:cNvSpPr txBox="1"/>
          <p:nvPr/>
        </p:nvSpPr>
        <p:spPr>
          <a:xfrm>
            <a:off x="0" y="31287184"/>
            <a:ext cx="43891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/>
              <a:t>University of Washington | Bothell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FF9C8C-0BA0-42E7-AD9A-711B4C56BADC}"/>
              </a:ext>
            </a:extLst>
          </p:cNvPr>
          <p:cNvSpPr/>
          <p:nvPr/>
        </p:nvSpPr>
        <p:spPr>
          <a:xfrm>
            <a:off x="174169" y="4659085"/>
            <a:ext cx="15109364" cy="8191060"/>
          </a:xfrm>
          <a:prstGeom prst="round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Introduction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F0F759-1229-4714-B841-3F84D0546AD4}"/>
              </a:ext>
            </a:extLst>
          </p:cNvPr>
          <p:cNvSpPr/>
          <p:nvPr/>
        </p:nvSpPr>
        <p:spPr>
          <a:xfrm>
            <a:off x="174169" y="13577181"/>
            <a:ext cx="15109364" cy="8191060"/>
          </a:xfrm>
          <a:prstGeom prst="round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Background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D5190A-2F27-43F9-9C6B-097CF6777B07}"/>
              </a:ext>
            </a:extLst>
          </p:cNvPr>
          <p:cNvSpPr/>
          <p:nvPr/>
        </p:nvSpPr>
        <p:spPr>
          <a:xfrm>
            <a:off x="174169" y="22495278"/>
            <a:ext cx="15109364" cy="8191060"/>
          </a:xfrm>
          <a:prstGeom prst="round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F5A00E-5553-4876-A279-BCF48EFD6163}"/>
              </a:ext>
            </a:extLst>
          </p:cNvPr>
          <p:cNvSpPr/>
          <p:nvPr/>
        </p:nvSpPr>
        <p:spPr>
          <a:xfrm>
            <a:off x="15980219" y="4353097"/>
            <a:ext cx="8839203" cy="26159070"/>
          </a:xfrm>
          <a:prstGeom prst="round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Process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7B49A2-D672-4971-B279-E620FB761D55}"/>
              </a:ext>
            </a:extLst>
          </p:cNvPr>
          <p:cNvSpPr/>
          <p:nvPr/>
        </p:nvSpPr>
        <p:spPr>
          <a:xfrm>
            <a:off x="25516108" y="4440182"/>
            <a:ext cx="8839203" cy="26159070"/>
          </a:xfrm>
          <a:prstGeom prst="round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Results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9E30F0-9C1B-40CB-9078-31D11E5BDC10}"/>
              </a:ext>
            </a:extLst>
          </p:cNvPr>
          <p:cNvSpPr/>
          <p:nvPr/>
        </p:nvSpPr>
        <p:spPr>
          <a:xfrm>
            <a:off x="35051997" y="4483725"/>
            <a:ext cx="8839203" cy="26159070"/>
          </a:xfrm>
          <a:prstGeom prst="round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1378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486" y="0"/>
            <a:ext cx="43880227" cy="3291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474ED9B0-395B-4AEF-9F1C-F43DB424F9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9" b="24166"/>
          <a:stretch/>
        </p:blipFill>
        <p:spPr>
          <a:xfrm>
            <a:off x="-5467" y="6153"/>
            <a:ext cx="43891180" cy="3291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9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D</dc:creator>
  <cp:lastModifiedBy>Gabriel D</cp:lastModifiedBy>
  <cp:revision>1</cp:revision>
  <dcterms:created xsi:type="dcterms:W3CDTF">2020-12-07T06:03:45Z</dcterms:created>
  <dcterms:modified xsi:type="dcterms:W3CDTF">2020-12-07T06:05:53Z</dcterms:modified>
</cp:coreProperties>
</file>