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9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438A-1BC2-4AE4-BD9F-BE85C8946C6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B265-5F1B-44D4-B6D4-4E79876C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7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438A-1BC2-4AE4-BD9F-BE85C8946C6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B265-5F1B-44D4-B6D4-4E79876C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1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438A-1BC2-4AE4-BD9F-BE85C8946C6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B265-5F1B-44D4-B6D4-4E79876C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22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438A-1BC2-4AE4-BD9F-BE85C8946C6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B265-5F1B-44D4-B6D4-4E79876C25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573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438A-1BC2-4AE4-BD9F-BE85C8946C6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B265-5F1B-44D4-B6D4-4E79876C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27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438A-1BC2-4AE4-BD9F-BE85C8946C6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B265-5F1B-44D4-B6D4-4E79876C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8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438A-1BC2-4AE4-BD9F-BE85C8946C6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B265-5F1B-44D4-B6D4-4E79876C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58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438A-1BC2-4AE4-BD9F-BE85C8946C6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B265-5F1B-44D4-B6D4-4E79876C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63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438A-1BC2-4AE4-BD9F-BE85C8946C6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B265-5F1B-44D4-B6D4-4E79876C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7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438A-1BC2-4AE4-BD9F-BE85C8946C6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B265-5F1B-44D4-B6D4-4E79876C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438A-1BC2-4AE4-BD9F-BE85C8946C6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B265-5F1B-44D4-B6D4-4E79876C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4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438A-1BC2-4AE4-BD9F-BE85C8946C6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B265-5F1B-44D4-B6D4-4E79876C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8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438A-1BC2-4AE4-BD9F-BE85C8946C6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B265-5F1B-44D4-B6D4-4E79876C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8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438A-1BC2-4AE4-BD9F-BE85C8946C6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B265-5F1B-44D4-B6D4-4E79876C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1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438A-1BC2-4AE4-BD9F-BE85C8946C6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B265-5F1B-44D4-B6D4-4E79876C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5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438A-1BC2-4AE4-BD9F-BE85C8946C6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B265-5F1B-44D4-B6D4-4E79876C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438A-1BC2-4AE4-BD9F-BE85C8946C6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B265-5F1B-44D4-B6D4-4E79876C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3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BA4438A-1BC2-4AE4-BD9F-BE85C8946C6E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225B265-5F1B-44D4-B6D4-4E79876C2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76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Gondor Calls for Aid!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Gabriel Smith-Dalrymple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8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can we create a tower defense experience with the engagement of a first-person shooter?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7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Continuously defend an increasingly inept king from an evermore evolving horde</a:t>
            </a:r>
          </a:p>
        </p:txBody>
      </p:sp>
    </p:spTree>
    <p:extLst>
      <p:ext uri="{BB962C8B-B14F-4D97-AF65-F5344CB8AC3E}">
        <p14:creationId xmlns:p14="http://schemas.microsoft.com/office/powerpoint/2010/main" val="1723258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Archetypes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Troop</a:t>
            </a:r>
          </a:p>
          <a:p>
            <a:pPr lvl="1"/>
            <a:r>
              <a:rPr lang="en-US" dirty="0" smtClean="0"/>
              <a:t>Creates AI controlled troops that help damage and slow enemy progress</a:t>
            </a:r>
          </a:p>
          <a:p>
            <a:r>
              <a:rPr lang="en-US" dirty="0" smtClean="0"/>
              <a:t>Sniper</a:t>
            </a:r>
          </a:p>
          <a:p>
            <a:pPr lvl="1"/>
            <a:r>
              <a:rPr lang="en-US" dirty="0" smtClean="0"/>
              <a:t>Long range tower, high damage, low rate of fire, can’t hit close range</a:t>
            </a:r>
          </a:p>
          <a:p>
            <a:r>
              <a:rPr lang="en-US" dirty="0" smtClean="0"/>
              <a:t>Splash</a:t>
            </a:r>
          </a:p>
          <a:p>
            <a:pPr lvl="1"/>
            <a:r>
              <a:rPr lang="en-US" dirty="0" smtClean="0"/>
              <a:t>Close range tower, medium damage, low rate of fire, can’t hit air units</a:t>
            </a:r>
          </a:p>
          <a:p>
            <a:r>
              <a:rPr lang="en-US" dirty="0" smtClean="0"/>
              <a:t>Rapid</a:t>
            </a:r>
          </a:p>
          <a:p>
            <a:pPr lvl="1"/>
            <a:r>
              <a:rPr lang="en-US" dirty="0" smtClean="0"/>
              <a:t>Medium range tower, low damage, high rate of fire, can hit any unit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2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Hero Archetypes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Tank</a:t>
            </a:r>
          </a:p>
          <a:p>
            <a:pPr lvl="1"/>
            <a:r>
              <a:rPr lang="en-US" dirty="0" smtClean="0"/>
              <a:t>Highest health, medium damage, can breakdown walls</a:t>
            </a:r>
          </a:p>
          <a:p>
            <a:r>
              <a:rPr lang="en-US" dirty="0" smtClean="0"/>
              <a:t>DPS</a:t>
            </a:r>
          </a:p>
          <a:p>
            <a:pPr lvl="1"/>
            <a:r>
              <a:rPr lang="en-US" dirty="0" smtClean="0"/>
              <a:t>Medium health, highest damage, can wall-run/vault into other lanes</a:t>
            </a:r>
          </a:p>
          <a:p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Medium health, low damage, abilities that heal players and buff towers</a:t>
            </a:r>
          </a:p>
          <a:p>
            <a:r>
              <a:rPr lang="en-US" dirty="0" smtClean="0"/>
              <a:t>Builder</a:t>
            </a:r>
          </a:p>
          <a:p>
            <a:pPr lvl="1"/>
            <a:r>
              <a:rPr lang="en-US" dirty="0" smtClean="0"/>
              <a:t>Low health, low damage, can augment towers and build barriers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1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Single-player or Multi-player</a:t>
            </a:r>
          </a:p>
          <a:p>
            <a:r>
              <a:rPr lang="en-US" dirty="0" smtClean="0"/>
              <a:t>Multiple classes each with their own abilities and ultimate's</a:t>
            </a:r>
          </a:p>
          <a:p>
            <a:r>
              <a:rPr lang="en-US" dirty="0" smtClean="0"/>
              <a:t>New towers unlock as players progress and can be taken back to previous levels</a:t>
            </a:r>
          </a:p>
          <a:p>
            <a:r>
              <a:rPr lang="en-US" dirty="0" smtClean="0"/>
              <a:t>New heroes unlock as players progress and can be taken back to previous levels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979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level begins player(s) sets up initial towers with starting resources in slots provided</a:t>
            </a:r>
          </a:p>
          <a:p>
            <a:r>
              <a:rPr lang="en-US" dirty="0" smtClean="0"/>
              <a:t>Enemies move along predetermined paths </a:t>
            </a:r>
          </a:p>
          <a:p>
            <a:r>
              <a:rPr lang="en-US" dirty="0" smtClean="0"/>
              <a:t>Player(s) kill enemies as they approach the castle</a:t>
            </a:r>
          </a:p>
          <a:p>
            <a:r>
              <a:rPr lang="en-US" dirty="0" smtClean="0"/>
              <a:t>At anytime in the level player(s) can place or upgrade towers </a:t>
            </a:r>
          </a:p>
          <a:p>
            <a:r>
              <a:rPr lang="en-US" dirty="0" smtClean="0"/>
              <a:t>As enemies get to the tower they damage it, each tower has three doors the enemies must break</a:t>
            </a:r>
          </a:p>
          <a:p>
            <a:r>
              <a:rPr lang="en-US" dirty="0" smtClean="0"/>
              <a:t>Behind each door is a new area with new tower placement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11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6</a:t>
            </a:r>
            <a:r>
              <a:rPr lang="en-US" dirty="0" smtClean="0"/>
              <a:t> Designers</a:t>
            </a:r>
          </a:p>
          <a:p>
            <a:pPr lvl="1"/>
            <a:r>
              <a:rPr lang="en-US" dirty="0" smtClean="0"/>
              <a:t>We want enough designers to be able to ensure that each hero is unique from the others, that enemies are challenging but fun, and levels are interesting</a:t>
            </a:r>
          </a:p>
          <a:p>
            <a:r>
              <a:rPr lang="en-US" dirty="0"/>
              <a:t>8</a:t>
            </a:r>
            <a:r>
              <a:rPr lang="en-US" dirty="0" smtClean="0"/>
              <a:t> Programmers</a:t>
            </a:r>
          </a:p>
          <a:p>
            <a:pPr lvl="1"/>
            <a:r>
              <a:rPr lang="en-US" dirty="0" smtClean="0"/>
              <a:t>Enough programmers to ensure that the game is solid, doesn’t crash, that there are enough systems for the designers to do their work, and a solid art pipeline</a:t>
            </a:r>
          </a:p>
          <a:p>
            <a:r>
              <a:rPr lang="en-US" dirty="0"/>
              <a:t>6</a:t>
            </a:r>
            <a:r>
              <a:rPr lang="en-US" dirty="0" smtClean="0"/>
              <a:t> Artists</a:t>
            </a:r>
          </a:p>
          <a:p>
            <a:pPr lvl="1"/>
            <a:r>
              <a:rPr lang="en-US" dirty="0" smtClean="0"/>
              <a:t>Need a good amount of artists to design, rig, and animate all the characters and enemies as well as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371648411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172</TotalTime>
  <Words>362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Depth</vt:lpstr>
      <vt:lpstr>Gondor Calls for Aid!</vt:lpstr>
      <vt:lpstr>Problem Statement</vt:lpstr>
      <vt:lpstr>Theme</vt:lpstr>
      <vt:lpstr>Tower Archetypes</vt:lpstr>
      <vt:lpstr>Hero Archetypes</vt:lpstr>
      <vt:lpstr>Gameplay Elements</vt:lpstr>
      <vt:lpstr>Gameplay Loop</vt:lpstr>
      <vt:lpstr>Resource Needs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D</dc:creator>
  <cp:lastModifiedBy>Gabriel D</cp:lastModifiedBy>
  <cp:revision>19</cp:revision>
  <dcterms:created xsi:type="dcterms:W3CDTF">2019-07-10T05:02:23Z</dcterms:created>
  <dcterms:modified xsi:type="dcterms:W3CDTF">2019-07-10T07:55:11Z</dcterms:modified>
</cp:coreProperties>
</file>