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Comfortaa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mfortaa-regular.fntdata"/><Relationship Id="rId14" Type="http://schemas.openxmlformats.org/officeDocument/2006/relationships/font" Target="fonts/ProximaNova-boldItalic.fntdata"/><Relationship Id="rId16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e20dc9e1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e20dc9e1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e20dc9e1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e20dc9e1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e20dc9e1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e20dc9e1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e20dc9e1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e20dc9e1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mfortaa"/>
              <a:buNone/>
              <a:defRPr sz="4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mfortaa"/>
              <a:buNone/>
              <a:defRPr sz="3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Comfortaa"/>
              <a:buChar char="○"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Comfortaa"/>
              <a:buChar char="■"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Comfortaa"/>
              <a:buChar char="●"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Comfortaa"/>
              <a:buChar char="○"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Comfortaa"/>
              <a:buChar char="■"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Comfortaa"/>
              <a:buChar char="●"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Comfortaa"/>
              <a:buChar char="○"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Comfortaa"/>
              <a:buChar char="■"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Aquaroom 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Project Proposal</a:t>
            </a:r>
            <a:endParaRPr sz="36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25"/>
            <a:ext cx="41937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Ethan Thomas, Jake Stewart, Gabriel Smith-Dalrymple, Gayathri Ramasamy, &amp; Adrienne Co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7198" l="0" r="0" t="8012"/>
          <a:stretch/>
        </p:blipFill>
        <p:spPr>
          <a:xfrm>
            <a:off x="4913575" y="-215525"/>
            <a:ext cx="4474201" cy="557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182850" y="685800"/>
            <a:ext cx="4045200" cy="75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Mechanics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950200" y="1314100"/>
            <a:ext cx="3837000" cy="33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AutoNum type="arabicPeriod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“Sense of accomplishment or pride for winning best tank”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AutoNum type="arabicPeriod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“Feelings of joy and anticipation in sharing what you make and seeing what others make”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AutoNum type="arabicPeriod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“Finding your (user’s) Zen”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AutoNum type="arabicPeriod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“Feeling of self-discovery through player creativity”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4846100" y="685800"/>
            <a:ext cx="4045200" cy="75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Key Experiences</a:t>
            </a:r>
            <a:endParaRPr sz="4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391050" y="1629400"/>
            <a:ext cx="3837000" cy="3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AutoNum type="arabicPeriod"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Goal</a:t>
            </a: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: Create aquarium aquascapes and exhibits to unlock more decorations and gallery space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AutoNum type="arabicPeriod"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Major Mechanics</a:t>
            </a: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Char char="○"/>
            </a:pP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Design and decorate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Char char="○"/>
            </a:pP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Competing for “best tank” against other users’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Char char="○"/>
            </a:pP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Caring for fish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54775" y="814375"/>
            <a:ext cx="4045200" cy="75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omfortaa"/>
                <a:ea typeface="Comfortaa"/>
                <a:cs typeface="Comfortaa"/>
                <a:sym typeface="Comfortaa"/>
              </a:rPr>
              <a:t>What We’re Working With</a:t>
            </a:r>
            <a:endParaRPr sz="4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562400" y="1646250"/>
            <a:ext cx="4591200" cy="30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mfortaa"/>
              <a:buAutoNum type="arabicPeriod"/>
            </a:pP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Puts a spin o</a:t>
            </a: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n</a:t>
            </a: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 existing fish care games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Comfortaa"/>
              <a:buAutoNum type="alphaLcPeriod"/>
            </a:pP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Focus on aquascaping and the outside environment 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mfortaa"/>
              <a:buAutoNum type="arabicPeriod"/>
            </a:pP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Game does not ask for or require lots of user data </a:t>
            </a: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and shows few mandatory ads</a:t>
            </a: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Comfortaa"/>
              <a:buAutoNum type="alphaLcPeriod"/>
            </a:pP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e.g. Access to contacts or internet history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mfortaa"/>
              <a:buAutoNum type="arabicPeriod"/>
            </a:pP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Game can be enjoyed slowly (without paying real money) or quickly (with real money)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Comfortaa"/>
              <a:buAutoNum type="alphaLcPeriod"/>
            </a:pP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Game never forces you to think you must pay in order to move forward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4835400" y="535775"/>
            <a:ext cx="4045200" cy="75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Selling Points</a:t>
            </a:r>
            <a:endParaRPr sz="4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" name="Google Shape;77;p15"/>
          <p:cNvSpPr txBox="1"/>
          <p:nvPr>
            <p:ph idx="2" type="body"/>
          </p:nvPr>
        </p:nvSpPr>
        <p:spPr>
          <a:xfrm>
            <a:off x="358875" y="1999875"/>
            <a:ext cx="3837000" cy="30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Genre: </a:t>
            </a:r>
            <a:r>
              <a:rPr lang="en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Design/Art, Idle, Virtual Pet</a:t>
            </a:r>
            <a:endParaRPr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Platform:</a:t>
            </a:r>
            <a:r>
              <a:rPr lang="en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 Android and iOS</a:t>
            </a:r>
            <a:endParaRPr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Target Audience:</a:t>
            </a:r>
            <a:r>
              <a:rPr lang="en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 Casual Gamers (People who play mobile games on avg. 24 min a day)</a:t>
            </a:r>
            <a:endParaRPr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265500" y="300025"/>
            <a:ext cx="4045200" cy="75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Setting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" name="Google Shape;83;p16"/>
          <p:cNvSpPr txBox="1"/>
          <p:nvPr>
            <p:ph idx="2" type="body"/>
          </p:nvPr>
        </p:nvSpPr>
        <p:spPr>
          <a:xfrm>
            <a:off x="4939500" y="1054525"/>
            <a:ext cx="3837000" cy="19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Viridi by Ice Water Games (Visuals)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Aquascaping: Aquarium Landscaping Like a Pro by Moe Martin (Visual Inspiration)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4835400" y="300025"/>
            <a:ext cx="4045200" cy="75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References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5" name="Google Shape;85;p16"/>
          <p:cNvSpPr txBox="1"/>
          <p:nvPr>
            <p:ph idx="2" type="body"/>
          </p:nvPr>
        </p:nvSpPr>
        <p:spPr>
          <a:xfrm>
            <a:off x="369600" y="958100"/>
            <a:ext cx="3837000" cy="8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Aquarium Gallery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00" y="1935610"/>
            <a:ext cx="4045200" cy="2172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6950" y="2911799"/>
            <a:ext cx="1320950" cy="201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 rotWithShape="1">
          <a:blip r:embed="rId5">
            <a:alphaModFix/>
          </a:blip>
          <a:srcRect b="7933" l="7760" r="4450" t="7941"/>
          <a:stretch/>
        </p:blipFill>
        <p:spPr>
          <a:xfrm>
            <a:off x="6065050" y="3269466"/>
            <a:ext cx="2907500" cy="1295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Games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Fish Live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Developed by </a:t>
            </a:r>
            <a:r>
              <a:rPr lang="en"/>
              <a:t>CanaryDroid</a:t>
            </a:r>
            <a:r>
              <a:rPr lang="en"/>
              <a:t> in 2014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Has almost 600k views and rating of 4.3 out of 5 on Google Play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Critics often comment about attractive graphics, large variety of fish and slow movement of game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Fish Paradise - Aquarium Farm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Developed by Orca Studios in 2017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Has almost 6k views and rating of 4.5 out of 5 on Google Play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Critics often comment about the many permissions needed and the hurdles to completing tasks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Fish Farm 3 - 3D Aquarium Simulator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Developed by BitBros Inc. in 2019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Has over 6k views and rating of 4.5 out of 5 on Google Play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Critics often comment about information collection through </a:t>
            </a:r>
            <a:r>
              <a:rPr lang="en"/>
              <a:t>surveys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