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
  </p:notesMasterIdLst>
  <p:sldIdLst>
    <p:sldId id="256" r:id="rId2"/>
    <p:sldId id="257" r:id="rId3"/>
    <p:sldId id="258" r:id="rId4"/>
  </p:sldIdLst>
  <p:sldSz cx="10058400" cy="7772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51" y="51"/>
      </p:cViewPr>
      <p:guideLst>
        <p:guide orient="horz" pos="2448"/>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10545" y="685800"/>
            <a:ext cx="4437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5893814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8244ebe8d_2_0:notes"/>
          <p:cNvSpPr>
            <a:spLocks noGrp="1" noRot="1" noChangeAspect="1"/>
          </p:cNvSpPr>
          <p:nvPr>
            <p:ph type="sldImg" idx="2"/>
          </p:nvPr>
        </p:nvSpPr>
        <p:spPr>
          <a:xfrm>
            <a:off x="1211263" y="685800"/>
            <a:ext cx="44370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8244ebe8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8893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8244ebe8d_3_1:notes"/>
          <p:cNvSpPr>
            <a:spLocks noGrp="1" noRot="1" noChangeAspect="1"/>
          </p:cNvSpPr>
          <p:nvPr>
            <p:ph type="sldImg" idx="2"/>
          </p:nvPr>
        </p:nvSpPr>
        <p:spPr>
          <a:xfrm>
            <a:off x="1211263" y="685800"/>
            <a:ext cx="44370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8244ebe8d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9134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1211263" y="685800"/>
            <a:ext cx="443706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3334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42879" y="1125136"/>
            <a:ext cx="9372600" cy="3101700"/>
          </a:xfrm>
          <a:prstGeom prst="rect">
            <a:avLst/>
          </a:prstGeom>
        </p:spPr>
        <p:txBody>
          <a:bodyPr spcFirstLastPara="1" wrap="square" lIns="113100" tIns="113100" rIns="113100" bIns="113100" anchor="b" anchorCtr="0"/>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a:endParaRPr/>
          </a:p>
        </p:txBody>
      </p:sp>
      <p:sp>
        <p:nvSpPr>
          <p:cNvPr id="11" name="Google Shape;11;p2"/>
          <p:cNvSpPr txBox="1">
            <a:spLocks noGrp="1"/>
          </p:cNvSpPr>
          <p:nvPr>
            <p:ph type="subTitle" idx="1"/>
          </p:nvPr>
        </p:nvSpPr>
        <p:spPr>
          <a:xfrm>
            <a:off x="342870" y="4282678"/>
            <a:ext cx="9372600" cy="1197600"/>
          </a:xfrm>
          <a:prstGeom prst="rect">
            <a:avLst/>
          </a:prstGeom>
        </p:spPr>
        <p:txBody>
          <a:bodyPr spcFirstLastPara="1" wrap="square" lIns="113100" tIns="113100" rIns="113100" bIns="113100" anchor="t" anchorCtr="0"/>
          <a:lstStyle>
            <a:lvl1pPr lvl="0" algn="ctr">
              <a:lnSpc>
                <a:spcPct val="100000"/>
              </a:lnSpc>
              <a:spcBef>
                <a:spcPts val="0"/>
              </a:spcBef>
              <a:spcAft>
                <a:spcPts val="0"/>
              </a:spcAft>
              <a:buSzPts val="3500"/>
              <a:buNone/>
              <a:defRPr sz="3500"/>
            </a:lvl1pPr>
            <a:lvl2pPr lvl="1" algn="ctr">
              <a:lnSpc>
                <a:spcPct val="100000"/>
              </a:lnSpc>
              <a:spcBef>
                <a:spcPts val="0"/>
              </a:spcBef>
              <a:spcAft>
                <a:spcPts val="0"/>
              </a:spcAft>
              <a:buSzPts val="3500"/>
              <a:buNone/>
              <a:defRPr sz="3500"/>
            </a:lvl2pPr>
            <a:lvl3pPr lvl="2" algn="ctr">
              <a:lnSpc>
                <a:spcPct val="100000"/>
              </a:lnSpc>
              <a:spcBef>
                <a:spcPts val="0"/>
              </a:spcBef>
              <a:spcAft>
                <a:spcPts val="0"/>
              </a:spcAft>
              <a:buSzPts val="3500"/>
              <a:buNone/>
              <a:defRPr sz="3500"/>
            </a:lvl3pPr>
            <a:lvl4pPr lvl="3" algn="ctr">
              <a:lnSpc>
                <a:spcPct val="100000"/>
              </a:lnSpc>
              <a:spcBef>
                <a:spcPts val="0"/>
              </a:spcBef>
              <a:spcAft>
                <a:spcPts val="0"/>
              </a:spcAft>
              <a:buSzPts val="3500"/>
              <a:buNone/>
              <a:defRPr sz="3500"/>
            </a:lvl4pPr>
            <a:lvl5pPr lvl="4" algn="ctr">
              <a:lnSpc>
                <a:spcPct val="100000"/>
              </a:lnSpc>
              <a:spcBef>
                <a:spcPts val="0"/>
              </a:spcBef>
              <a:spcAft>
                <a:spcPts val="0"/>
              </a:spcAft>
              <a:buSzPts val="3500"/>
              <a:buNone/>
              <a:defRPr sz="3500"/>
            </a:lvl5pPr>
            <a:lvl6pPr lvl="5" algn="ctr">
              <a:lnSpc>
                <a:spcPct val="100000"/>
              </a:lnSpc>
              <a:spcBef>
                <a:spcPts val="0"/>
              </a:spcBef>
              <a:spcAft>
                <a:spcPts val="0"/>
              </a:spcAft>
              <a:buSzPts val="3500"/>
              <a:buNone/>
              <a:defRPr sz="3500"/>
            </a:lvl6pPr>
            <a:lvl7pPr lvl="6" algn="ctr">
              <a:lnSpc>
                <a:spcPct val="100000"/>
              </a:lnSpc>
              <a:spcBef>
                <a:spcPts val="0"/>
              </a:spcBef>
              <a:spcAft>
                <a:spcPts val="0"/>
              </a:spcAft>
              <a:buSzPts val="3500"/>
              <a:buNone/>
              <a:defRPr sz="3500"/>
            </a:lvl7pPr>
            <a:lvl8pPr lvl="7" algn="ctr">
              <a:lnSpc>
                <a:spcPct val="100000"/>
              </a:lnSpc>
              <a:spcBef>
                <a:spcPts val="0"/>
              </a:spcBef>
              <a:spcAft>
                <a:spcPts val="0"/>
              </a:spcAft>
              <a:buSzPts val="3500"/>
              <a:buNone/>
              <a:defRPr sz="3500"/>
            </a:lvl8pPr>
            <a:lvl9pPr lvl="8" algn="ctr">
              <a:lnSpc>
                <a:spcPct val="100000"/>
              </a:lnSpc>
              <a:spcBef>
                <a:spcPts val="0"/>
              </a:spcBef>
              <a:spcAft>
                <a:spcPts val="0"/>
              </a:spcAft>
              <a:buSzPts val="3500"/>
              <a:buNone/>
              <a:defRPr sz="3500"/>
            </a:lvl9pPr>
          </a:lstStyle>
          <a:p>
            <a:endParaRPr/>
          </a:p>
        </p:txBody>
      </p:sp>
      <p:sp>
        <p:nvSpPr>
          <p:cNvPr id="12" name="Google Shape;12;p2"/>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42870" y="1671478"/>
            <a:ext cx="9372600" cy="2967000"/>
          </a:xfrm>
          <a:prstGeom prst="rect">
            <a:avLst/>
          </a:prstGeom>
        </p:spPr>
        <p:txBody>
          <a:bodyPr spcFirstLastPara="1" wrap="square" lIns="113100" tIns="113100" rIns="113100" bIns="113100" anchor="b" anchorCtr="0"/>
          <a:lstStyle>
            <a:lvl1pPr lvl="0" algn="ctr">
              <a:spcBef>
                <a:spcPts val="0"/>
              </a:spcBef>
              <a:spcAft>
                <a:spcPts val="0"/>
              </a:spcAft>
              <a:buSzPts val="14800"/>
              <a:buNone/>
              <a:defRPr sz="14800"/>
            </a:lvl1pPr>
            <a:lvl2pPr lvl="1" algn="ctr">
              <a:spcBef>
                <a:spcPts val="0"/>
              </a:spcBef>
              <a:spcAft>
                <a:spcPts val="0"/>
              </a:spcAft>
              <a:buSzPts val="14800"/>
              <a:buNone/>
              <a:defRPr sz="14800"/>
            </a:lvl2pPr>
            <a:lvl3pPr lvl="2" algn="ctr">
              <a:spcBef>
                <a:spcPts val="0"/>
              </a:spcBef>
              <a:spcAft>
                <a:spcPts val="0"/>
              </a:spcAft>
              <a:buSzPts val="14800"/>
              <a:buNone/>
              <a:defRPr sz="14800"/>
            </a:lvl3pPr>
            <a:lvl4pPr lvl="3" algn="ctr">
              <a:spcBef>
                <a:spcPts val="0"/>
              </a:spcBef>
              <a:spcAft>
                <a:spcPts val="0"/>
              </a:spcAft>
              <a:buSzPts val="14800"/>
              <a:buNone/>
              <a:defRPr sz="14800"/>
            </a:lvl4pPr>
            <a:lvl5pPr lvl="4" algn="ctr">
              <a:spcBef>
                <a:spcPts val="0"/>
              </a:spcBef>
              <a:spcAft>
                <a:spcPts val="0"/>
              </a:spcAft>
              <a:buSzPts val="14800"/>
              <a:buNone/>
              <a:defRPr sz="14800"/>
            </a:lvl5pPr>
            <a:lvl6pPr lvl="5" algn="ctr">
              <a:spcBef>
                <a:spcPts val="0"/>
              </a:spcBef>
              <a:spcAft>
                <a:spcPts val="0"/>
              </a:spcAft>
              <a:buSzPts val="14800"/>
              <a:buNone/>
              <a:defRPr sz="14800"/>
            </a:lvl6pPr>
            <a:lvl7pPr lvl="6" algn="ctr">
              <a:spcBef>
                <a:spcPts val="0"/>
              </a:spcBef>
              <a:spcAft>
                <a:spcPts val="0"/>
              </a:spcAft>
              <a:buSzPts val="14800"/>
              <a:buNone/>
              <a:defRPr sz="14800"/>
            </a:lvl7pPr>
            <a:lvl8pPr lvl="7" algn="ctr">
              <a:spcBef>
                <a:spcPts val="0"/>
              </a:spcBef>
              <a:spcAft>
                <a:spcPts val="0"/>
              </a:spcAft>
              <a:buSzPts val="14800"/>
              <a:buNone/>
              <a:defRPr sz="14800"/>
            </a:lvl8pPr>
            <a:lvl9pPr lvl="8" algn="ctr">
              <a:spcBef>
                <a:spcPts val="0"/>
              </a:spcBef>
              <a:spcAft>
                <a:spcPts val="0"/>
              </a:spcAft>
              <a:buSzPts val="14800"/>
              <a:buNone/>
              <a:defRPr sz="14800"/>
            </a:lvl9pPr>
          </a:lstStyle>
          <a:p>
            <a:r>
              <a:t>xx%</a:t>
            </a:r>
          </a:p>
        </p:txBody>
      </p:sp>
      <p:sp>
        <p:nvSpPr>
          <p:cNvPr id="46" name="Google Shape;46;p11"/>
          <p:cNvSpPr txBox="1">
            <a:spLocks noGrp="1"/>
          </p:cNvSpPr>
          <p:nvPr>
            <p:ph type="body" idx="1"/>
          </p:nvPr>
        </p:nvSpPr>
        <p:spPr>
          <a:xfrm>
            <a:off x="342870" y="4763362"/>
            <a:ext cx="9372600" cy="1965600"/>
          </a:xfrm>
          <a:prstGeom prst="rect">
            <a:avLst/>
          </a:prstGeom>
        </p:spPr>
        <p:txBody>
          <a:bodyPr spcFirstLastPara="1" wrap="square" lIns="113100" tIns="113100" rIns="113100" bIns="113100" anchor="t" anchorCtr="0"/>
          <a:lstStyle>
            <a:lvl1pPr marL="457200" lvl="0" indent="-368300" algn="ctr">
              <a:spcBef>
                <a:spcPts val="0"/>
              </a:spcBef>
              <a:spcAft>
                <a:spcPts val="0"/>
              </a:spcAft>
              <a:buSzPts val="2200"/>
              <a:buChar char="●"/>
              <a:defRPr/>
            </a:lvl1pPr>
            <a:lvl2pPr marL="914400" lvl="1" indent="-336550" algn="ctr">
              <a:spcBef>
                <a:spcPts val="2000"/>
              </a:spcBef>
              <a:spcAft>
                <a:spcPts val="0"/>
              </a:spcAft>
              <a:buSzPts val="1700"/>
              <a:buChar char="○"/>
              <a:defRPr/>
            </a:lvl2pPr>
            <a:lvl3pPr marL="1371600" lvl="2" indent="-336550" algn="ctr">
              <a:spcBef>
                <a:spcPts val="2000"/>
              </a:spcBef>
              <a:spcAft>
                <a:spcPts val="0"/>
              </a:spcAft>
              <a:buSzPts val="1700"/>
              <a:buChar char="■"/>
              <a:defRPr/>
            </a:lvl3pPr>
            <a:lvl4pPr marL="1828800" lvl="3" indent="-336550" algn="ctr">
              <a:spcBef>
                <a:spcPts val="2000"/>
              </a:spcBef>
              <a:spcAft>
                <a:spcPts val="0"/>
              </a:spcAft>
              <a:buSzPts val="1700"/>
              <a:buChar char="●"/>
              <a:defRPr/>
            </a:lvl4pPr>
            <a:lvl5pPr marL="2286000" lvl="4" indent="-336550" algn="ctr">
              <a:spcBef>
                <a:spcPts val="2000"/>
              </a:spcBef>
              <a:spcAft>
                <a:spcPts val="0"/>
              </a:spcAft>
              <a:buSzPts val="1700"/>
              <a:buChar char="○"/>
              <a:defRPr/>
            </a:lvl5pPr>
            <a:lvl6pPr marL="2743200" lvl="5" indent="-336550" algn="ctr">
              <a:spcBef>
                <a:spcPts val="2000"/>
              </a:spcBef>
              <a:spcAft>
                <a:spcPts val="0"/>
              </a:spcAft>
              <a:buSzPts val="1700"/>
              <a:buChar char="■"/>
              <a:defRPr/>
            </a:lvl6pPr>
            <a:lvl7pPr marL="3200400" lvl="6" indent="-336550" algn="ctr">
              <a:spcBef>
                <a:spcPts val="2000"/>
              </a:spcBef>
              <a:spcAft>
                <a:spcPts val="0"/>
              </a:spcAft>
              <a:buSzPts val="1700"/>
              <a:buChar char="●"/>
              <a:defRPr/>
            </a:lvl7pPr>
            <a:lvl8pPr marL="3657600" lvl="7" indent="-336550" algn="ctr">
              <a:spcBef>
                <a:spcPts val="2000"/>
              </a:spcBef>
              <a:spcAft>
                <a:spcPts val="0"/>
              </a:spcAft>
              <a:buSzPts val="1700"/>
              <a:buChar char="○"/>
              <a:defRPr/>
            </a:lvl8pPr>
            <a:lvl9pPr marL="4114800" lvl="8" indent="-336550" algn="ctr">
              <a:spcBef>
                <a:spcPts val="2000"/>
              </a:spcBef>
              <a:spcAft>
                <a:spcPts val="2000"/>
              </a:spcAft>
              <a:buSzPts val="1700"/>
              <a:buChar char="■"/>
              <a:defRPr/>
            </a:lvl9pPr>
          </a:lstStyle>
          <a:p>
            <a:endParaRPr/>
          </a:p>
        </p:txBody>
      </p:sp>
      <p:sp>
        <p:nvSpPr>
          <p:cNvPr id="47" name="Google Shape;47;p11"/>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42870" y="3250173"/>
            <a:ext cx="9372600" cy="1272000"/>
          </a:xfrm>
          <a:prstGeom prst="rect">
            <a:avLst/>
          </a:prstGeom>
        </p:spPr>
        <p:txBody>
          <a:bodyPr spcFirstLastPara="1" wrap="square" lIns="113100" tIns="113100" rIns="113100" bIns="113100" anchor="ctr" anchorCtr="0"/>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15" name="Google Shape;15;p3"/>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42870" y="672482"/>
            <a:ext cx="9372600" cy="865500"/>
          </a:xfrm>
          <a:prstGeom prst="rect">
            <a:avLst/>
          </a:prstGeom>
        </p:spPr>
        <p:txBody>
          <a:bodyPr spcFirstLastPara="1" wrap="square" lIns="113100" tIns="113100" rIns="113100" bIns="113100" anchor="t" anchorCtr="0"/>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18" name="Google Shape;18;p4"/>
          <p:cNvSpPr txBox="1">
            <a:spLocks noGrp="1"/>
          </p:cNvSpPr>
          <p:nvPr>
            <p:ph type="body" idx="1"/>
          </p:nvPr>
        </p:nvSpPr>
        <p:spPr>
          <a:xfrm>
            <a:off x="342870" y="1741518"/>
            <a:ext cx="9372600" cy="5162700"/>
          </a:xfrm>
          <a:prstGeom prst="rect">
            <a:avLst/>
          </a:prstGeom>
        </p:spPr>
        <p:txBody>
          <a:bodyPr spcFirstLastPara="1" wrap="square" lIns="113100" tIns="113100" rIns="113100" bIns="113100" anchor="t" anchorCtr="0"/>
          <a:lstStyle>
            <a:lvl1pPr marL="457200" lvl="0" indent="-368300">
              <a:spcBef>
                <a:spcPts val="0"/>
              </a:spcBef>
              <a:spcAft>
                <a:spcPts val="0"/>
              </a:spcAft>
              <a:buSzPts val="2200"/>
              <a:buChar char="●"/>
              <a:defRPr/>
            </a:lvl1pPr>
            <a:lvl2pPr marL="914400" lvl="1" indent="-336550">
              <a:spcBef>
                <a:spcPts val="2000"/>
              </a:spcBef>
              <a:spcAft>
                <a:spcPts val="0"/>
              </a:spcAft>
              <a:buSzPts val="1700"/>
              <a:buChar char="○"/>
              <a:defRPr/>
            </a:lvl2pPr>
            <a:lvl3pPr marL="1371600" lvl="2" indent="-336550">
              <a:spcBef>
                <a:spcPts val="2000"/>
              </a:spcBef>
              <a:spcAft>
                <a:spcPts val="0"/>
              </a:spcAft>
              <a:buSzPts val="1700"/>
              <a:buChar char="■"/>
              <a:defRPr/>
            </a:lvl3pPr>
            <a:lvl4pPr marL="1828800" lvl="3" indent="-336550">
              <a:spcBef>
                <a:spcPts val="2000"/>
              </a:spcBef>
              <a:spcAft>
                <a:spcPts val="0"/>
              </a:spcAft>
              <a:buSzPts val="1700"/>
              <a:buChar char="●"/>
              <a:defRPr/>
            </a:lvl4pPr>
            <a:lvl5pPr marL="2286000" lvl="4" indent="-336550">
              <a:spcBef>
                <a:spcPts val="2000"/>
              </a:spcBef>
              <a:spcAft>
                <a:spcPts val="0"/>
              </a:spcAft>
              <a:buSzPts val="1700"/>
              <a:buChar char="○"/>
              <a:defRPr/>
            </a:lvl5pPr>
            <a:lvl6pPr marL="2743200" lvl="5" indent="-336550">
              <a:spcBef>
                <a:spcPts val="2000"/>
              </a:spcBef>
              <a:spcAft>
                <a:spcPts val="0"/>
              </a:spcAft>
              <a:buSzPts val="1700"/>
              <a:buChar char="■"/>
              <a:defRPr/>
            </a:lvl6pPr>
            <a:lvl7pPr marL="3200400" lvl="6" indent="-336550">
              <a:spcBef>
                <a:spcPts val="2000"/>
              </a:spcBef>
              <a:spcAft>
                <a:spcPts val="0"/>
              </a:spcAft>
              <a:buSzPts val="1700"/>
              <a:buChar char="●"/>
              <a:defRPr/>
            </a:lvl7pPr>
            <a:lvl8pPr marL="3657600" lvl="7" indent="-336550">
              <a:spcBef>
                <a:spcPts val="2000"/>
              </a:spcBef>
              <a:spcAft>
                <a:spcPts val="0"/>
              </a:spcAft>
              <a:buSzPts val="1700"/>
              <a:buChar char="○"/>
              <a:defRPr/>
            </a:lvl8pPr>
            <a:lvl9pPr marL="4114800" lvl="8" indent="-336550">
              <a:spcBef>
                <a:spcPts val="2000"/>
              </a:spcBef>
              <a:spcAft>
                <a:spcPts val="2000"/>
              </a:spcAft>
              <a:buSzPts val="1700"/>
              <a:buChar char="■"/>
              <a:defRPr/>
            </a:lvl9pPr>
          </a:lstStyle>
          <a:p>
            <a:endParaRPr/>
          </a:p>
        </p:txBody>
      </p:sp>
      <p:sp>
        <p:nvSpPr>
          <p:cNvPr id="19" name="Google Shape;19;p4"/>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42870" y="672482"/>
            <a:ext cx="9372600" cy="865500"/>
          </a:xfrm>
          <a:prstGeom prst="rect">
            <a:avLst/>
          </a:prstGeom>
        </p:spPr>
        <p:txBody>
          <a:bodyPr spcFirstLastPara="1" wrap="square" lIns="113100" tIns="113100" rIns="113100" bIns="113100" anchor="t" anchorCtr="0"/>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2" name="Google Shape;22;p5"/>
          <p:cNvSpPr txBox="1">
            <a:spLocks noGrp="1"/>
          </p:cNvSpPr>
          <p:nvPr>
            <p:ph type="body" idx="1"/>
          </p:nvPr>
        </p:nvSpPr>
        <p:spPr>
          <a:xfrm>
            <a:off x="342870" y="1741518"/>
            <a:ext cx="4399800" cy="5162700"/>
          </a:xfrm>
          <a:prstGeom prst="rect">
            <a:avLst/>
          </a:prstGeom>
        </p:spPr>
        <p:txBody>
          <a:bodyPr spcFirstLastPara="1" wrap="square" lIns="113100" tIns="113100" rIns="113100" bIns="113100" anchor="t" anchorCtr="0"/>
          <a:lstStyle>
            <a:lvl1pPr marL="457200" lvl="0" indent="-336550">
              <a:spcBef>
                <a:spcPts val="0"/>
              </a:spcBef>
              <a:spcAft>
                <a:spcPts val="0"/>
              </a:spcAft>
              <a:buSzPts val="1700"/>
              <a:buChar char="●"/>
              <a:defRPr sz="1700"/>
            </a:lvl1pPr>
            <a:lvl2pPr marL="914400" lvl="1" indent="-323850">
              <a:spcBef>
                <a:spcPts val="2000"/>
              </a:spcBef>
              <a:spcAft>
                <a:spcPts val="0"/>
              </a:spcAft>
              <a:buSzPts val="1500"/>
              <a:buChar char="○"/>
              <a:defRPr sz="1500"/>
            </a:lvl2pPr>
            <a:lvl3pPr marL="1371600" lvl="2" indent="-323850">
              <a:spcBef>
                <a:spcPts val="2000"/>
              </a:spcBef>
              <a:spcAft>
                <a:spcPts val="0"/>
              </a:spcAft>
              <a:buSzPts val="1500"/>
              <a:buChar char="■"/>
              <a:defRPr sz="1500"/>
            </a:lvl3pPr>
            <a:lvl4pPr marL="1828800" lvl="3" indent="-323850">
              <a:spcBef>
                <a:spcPts val="2000"/>
              </a:spcBef>
              <a:spcAft>
                <a:spcPts val="0"/>
              </a:spcAft>
              <a:buSzPts val="1500"/>
              <a:buChar char="●"/>
              <a:defRPr sz="1500"/>
            </a:lvl4pPr>
            <a:lvl5pPr marL="2286000" lvl="4" indent="-323850">
              <a:spcBef>
                <a:spcPts val="2000"/>
              </a:spcBef>
              <a:spcAft>
                <a:spcPts val="0"/>
              </a:spcAft>
              <a:buSzPts val="1500"/>
              <a:buChar char="○"/>
              <a:defRPr sz="1500"/>
            </a:lvl5pPr>
            <a:lvl6pPr marL="2743200" lvl="5" indent="-323850">
              <a:spcBef>
                <a:spcPts val="2000"/>
              </a:spcBef>
              <a:spcAft>
                <a:spcPts val="0"/>
              </a:spcAft>
              <a:buSzPts val="1500"/>
              <a:buChar char="■"/>
              <a:defRPr sz="1500"/>
            </a:lvl6pPr>
            <a:lvl7pPr marL="3200400" lvl="6" indent="-323850">
              <a:spcBef>
                <a:spcPts val="2000"/>
              </a:spcBef>
              <a:spcAft>
                <a:spcPts val="0"/>
              </a:spcAft>
              <a:buSzPts val="1500"/>
              <a:buChar char="●"/>
              <a:defRPr sz="1500"/>
            </a:lvl7pPr>
            <a:lvl8pPr marL="3657600" lvl="7" indent="-323850">
              <a:spcBef>
                <a:spcPts val="2000"/>
              </a:spcBef>
              <a:spcAft>
                <a:spcPts val="0"/>
              </a:spcAft>
              <a:buSzPts val="1500"/>
              <a:buChar char="○"/>
              <a:defRPr sz="1500"/>
            </a:lvl8pPr>
            <a:lvl9pPr marL="4114800" lvl="8" indent="-323850">
              <a:spcBef>
                <a:spcPts val="2000"/>
              </a:spcBef>
              <a:spcAft>
                <a:spcPts val="2000"/>
              </a:spcAft>
              <a:buSzPts val="1500"/>
              <a:buChar char="■"/>
              <a:defRPr sz="1500"/>
            </a:lvl9pPr>
          </a:lstStyle>
          <a:p>
            <a:endParaRPr/>
          </a:p>
        </p:txBody>
      </p:sp>
      <p:sp>
        <p:nvSpPr>
          <p:cNvPr id="23" name="Google Shape;23;p5"/>
          <p:cNvSpPr txBox="1">
            <a:spLocks noGrp="1"/>
          </p:cNvSpPr>
          <p:nvPr>
            <p:ph type="body" idx="2"/>
          </p:nvPr>
        </p:nvSpPr>
        <p:spPr>
          <a:xfrm>
            <a:off x="5315640" y="1741518"/>
            <a:ext cx="4399800" cy="5162700"/>
          </a:xfrm>
          <a:prstGeom prst="rect">
            <a:avLst/>
          </a:prstGeom>
        </p:spPr>
        <p:txBody>
          <a:bodyPr spcFirstLastPara="1" wrap="square" lIns="113100" tIns="113100" rIns="113100" bIns="113100" anchor="t" anchorCtr="0"/>
          <a:lstStyle>
            <a:lvl1pPr marL="457200" lvl="0" indent="-336550">
              <a:spcBef>
                <a:spcPts val="0"/>
              </a:spcBef>
              <a:spcAft>
                <a:spcPts val="0"/>
              </a:spcAft>
              <a:buSzPts val="1700"/>
              <a:buChar char="●"/>
              <a:defRPr sz="1700"/>
            </a:lvl1pPr>
            <a:lvl2pPr marL="914400" lvl="1" indent="-323850">
              <a:spcBef>
                <a:spcPts val="2000"/>
              </a:spcBef>
              <a:spcAft>
                <a:spcPts val="0"/>
              </a:spcAft>
              <a:buSzPts val="1500"/>
              <a:buChar char="○"/>
              <a:defRPr sz="1500"/>
            </a:lvl2pPr>
            <a:lvl3pPr marL="1371600" lvl="2" indent="-323850">
              <a:spcBef>
                <a:spcPts val="2000"/>
              </a:spcBef>
              <a:spcAft>
                <a:spcPts val="0"/>
              </a:spcAft>
              <a:buSzPts val="1500"/>
              <a:buChar char="■"/>
              <a:defRPr sz="1500"/>
            </a:lvl3pPr>
            <a:lvl4pPr marL="1828800" lvl="3" indent="-323850">
              <a:spcBef>
                <a:spcPts val="2000"/>
              </a:spcBef>
              <a:spcAft>
                <a:spcPts val="0"/>
              </a:spcAft>
              <a:buSzPts val="1500"/>
              <a:buChar char="●"/>
              <a:defRPr sz="1500"/>
            </a:lvl4pPr>
            <a:lvl5pPr marL="2286000" lvl="4" indent="-323850">
              <a:spcBef>
                <a:spcPts val="2000"/>
              </a:spcBef>
              <a:spcAft>
                <a:spcPts val="0"/>
              </a:spcAft>
              <a:buSzPts val="1500"/>
              <a:buChar char="○"/>
              <a:defRPr sz="1500"/>
            </a:lvl5pPr>
            <a:lvl6pPr marL="2743200" lvl="5" indent="-323850">
              <a:spcBef>
                <a:spcPts val="2000"/>
              </a:spcBef>
              <a:spcAft>
                <a:spcPts val="0"/>
              </a:spcAft>
              <a:buSzPts val="1500"/>
              <a:buChar char="■"/>
              <a:defRPr sz="1500"/>
            </a:lvl6pPr>
            <a:lvl7pPr marL="3200400" lvl="6" indent="-323850">
              <a:spcBef>
                <a:spcPts val="2000"/>
              </a:spcBef>
              <a:spcAft>
                <a:spcPts val="0"/>
              </a:spcAft>
              <a:buSzPts val="1500"/>
              <a:buChar char="●"/>
              <a:defRPr sz="1500"/>
            </a:lvl7pPr>
            <a:lvl8pPr marL="3657600" lvl="7" indent="-323850">
              <a:spcBef>
                <a:spcPts val="2000"/>
              </a:spcBef>
              <a:spcAft>
                <a:spcPts val="0"/>
              </a:spcAft>
              <a:buSzPts val="1500"/>
              <a:buChar char="○"/>
              <a:defRPr sz="1500"/>
            </a:lvl8pPr>
            <a:lvl9pPr marL="4114800" lvl="8" indent="-323850">
              <a:spcBef>
                <a:spcPts val="2000"/>
              </a:spcBef>
              <a:spcAft>
                <a:spcPts val="2000"/>
              </a:spcAft>
              <a:buSzPts val="1500"/>
              <a:buChar char="■"/>
              <a:defRPr sz="1500"/>
            </a:lvl9pPr>
          </a:lstStyle>
          <a:p>
            <a:endParaRPr/>
          </a:p>
        </p:txBody>
      </p:sp>
      <p:sp>
        <p:nvSpPr>
          <p:cNvPr id="24" name="Google Shape;24;p5"/>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42870" y="672482"/>
            <a:ext cx="9372600" cy="865500"/>
          </a:xfrm>
          <a:prstGeom prst="rect">
            <a:avLst/>
          </a:prstGeom>
        </p:spPr>
        <p:txBody>
          <a:bodyPr spcFirstLastPara="1" wrap="square" lIns="113100" tIns="113100" rIns="113100" bIns="113100" anchor="t" anchorCtr="0"/>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27" name="Google Shape;27;p6"/>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42870" y="839573"/>
            <a:ext cx="3088800" cy="1141800"/>
          </a:xfrm>
          <a:prstGeom prst="rect">
            <a:avLst/>
          </a:prstGeom>
        </p:spPr>
        <p:txBody>
          <a:bodyPr spcFirstLastPara="1" wrap="square" lIns="113100" tIns="113100" rIns="113100" bIns="113100" anchor="b" anchorCtr="0"/>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0" name="Google Shape;30;p7"/>
          <p:cNvSpPr txBox="1">
            <a:spLocks noGrp="1"/>
          </p:cNvSpPr>
          <p:nvPr>
            <p:ph type="body" idx="1"/>
          </p:nvPr>
        </p:nvSpPr>
        <p:spPr>
          <a:xfrm>
            <a:off x="342870" y="2099840"/>
            <a:ext cx="3088800" cy="4804500"/>
          </a:xfrm>
          <a:prstGeom prst="rect">
            <a:avLst/>
          </a:prstGeom>
        </p:spPr>
        <p:txBody>
          <a:bodyPr spcFirstLastPara="1" wrap="square" lIns="113100" tIns="113100" rIns="113100" bIns="113100" anchor="t" anchorCtr="0"/>
          <a:lstStyle>
            <a:lvl1pPr marL="457200" lvl="0" indent="-323850">
              <a:spcBef>
                <a:spcPts val="0"/>
              </a:spcBef>
              <a:spcAft>
                <a:spcPts val="0"/>
              </a:spcAft>
              <a:buSzPts val="1500"/>
              <a:buChar char="●"/>
              <a:defRPr sz="1500"/>
            </a:lvl1pPr>
            <a:lvl2pPr marL="914400" lvl="1" indent="-323850">
              <a:spcBef>
                <a:spcPts val="2000"/>
              </a:spcBef>
              <a:spcAft>
                <a:spcPts val="0"/>
              </a:spcAft>
              <a:buSzPts val="1500"/>
              <a:buChar char="○"/>
              <a:defRPr sz="1500"/>
            </a:lvl2pPr>
            <a:lvl3pPr marL="1371600" lvl="2" indent="-323850">
              <a:spcBef>
                <a:spcPts val="2000"/>
              </a:spcBef>
              <a:spcAft>
                <a:spcPts val="0"/>
              </a:spcAft>
              <a:buSzPts val="1500"/>
              <a:buChar char="■"/>
              <a:defRPr sz="1500"/>
            </a:lvl3pPr>
            <a:lvl4pPr marL="1828800" lvl="3" indent="-323850">
              <a:spcBef>
                <a:spcPts val="2000"/>
              </a:spcBef>
              <a:spcAft>
                <a:spcPts val="0"/>
              </a:spcAft>
              <a:buSzPts val="1500"/>
              <a:buChar char="●"/>
              <a:defRPr sz="1500"/>
            </a:lvl4pPr>
            <a:lvl5pPr marL="2286000" lvl="4" indent="-323850">
              <a:spcBef>
                <a:spcPts val="2000"/>
              </a:spcBef>
              <a:spcAft>
                <a:spcPts val="0"/>
              </a:spcAft>
              <a:buSzPts val="1500"/>
              <a:buChar char="○"/>
              <a:defRPr sz="1500"/>
            </a:lvl5pPr>
            <a:lvl6pPr marL="2743200" lvl="5" indent="-323850">
              <a:spcBef>
                <a:spcPts val="2000"/>
              </a:spcBef>
              <a:spcAft>
                <a:spcPts val="0"/>
              </a:spcAft>
              <a:buSzPts val="1500"/>
              <a:buChar char="■"/>
              <a:defRPr sz="1500"/>
            </a:lvl6pPr>
            <a:lvl7pPr marL="3200400" lvl="6" indent="-323850">
              <a:spcBef>
                <a:spcPts val="2000"/>
              </a:spcBef>
              <a:spcAft>
                <a:spcPts val="0"/>
              </a:spcAft>
              <a:buSzPts val="1500"/>
              <a:buChar char="●"/>
              <a:defRPr sz="1500"/>
            </a:lvl7pPr>
            <a:lvl8pPr marL="3657600" lvl="7" indent="-323850">
              <a:spcBef>
                <a:spcPts val="2000"/>
              </a:spcBef>
              <a:spcAft>
                <a:spcPts val="0"/>
              </a:spcAft>
              <a:buSzPts val="1500"/>
              <a:buChar char="○"/>
              <a:defRPr sz="1500"/>
            </a:lvl8pPr>
            <a:lvl9pPr marL="4114800" lvl="8" indent="-323850">
              <a:spcBef>
                <a:spcPts val="2000"/>
              </a:spcBef>
              <a:spcAft>
                <a:spcPts val="2000"/>
              </a:spcAft>
              <a:buSzPts val="1500"/>
              <a:buChar char="■"/>
              <a:defRPr sz="1500"/>
            </a:lvl9pPr>
          </a:lstStyle>
          <a:p>
            <a:endParaRPr/>
          </a:p>
        </p:txBody>
      </p:sp>
      <p:sp>
        <p:nvSpPr>
          <p:cNvPr id="31" name="Google Shape;31;p7"/>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539275" y="680227"/>
            <a:ext cx="7004700" cy="6181800"/>
          </a:xfrm>
          <a:prstGeom prst="rect">
            <a:avLst/>
          </a:prstGeom>
        </p:spPr>
        <p:txBody>
          <a:bodyPr spcFirstLastPara="1" wrap="square" lIns="113100" tIns="113100" rIns="113100" bIns="113100" anchor="ctr" anchorCtr="0"/>
          <a:lstStyle>
            <a:lvl1pPr lvl="0">
              <a:spcBef>
                <a:spcPts val="0"/>
              </a:spcBef>
              <a:spcAft>
                <a:spcPts val="0"/>
              </a:spcAft>
              <a:buSzPts val="5900"/>
              <a:buNone/>
              <a:defRPr sz="5900"/>
            </a:lvl1pPr>
            <a:lvl2pPr lvl="1">
              <a:spcBef>
                <a:spcPts val="0"/>
              </a:spcBef>
              <a:spcAft>
                <a:spcPts val="0"/>
              </a:spcAft>
              <a:buSzPts val="5900"/>
              <a:buNone/>
              <a:defRPr sz="5900"/>
            </a:lvl2pPr>
            <a:lvl3pPr lvl="2">
              <a:spcBef>
                <a:spcPts val="0"/>
              </a:spcBef>
              <a:spcAft>
                <a:spcPts val="0"/>
              </a:spcAft>
              <a:buSzPts val="5900"/>
              <a:buNone/>
              <a:defRPr sz="5900"/>
            </a:lvl3pPr>
            <a:lvl4pPr lvl="3">
              <a:spcBef>
                <a:spcPts val="0"/>
              </a:spcBef>
              <a:spcAft>
                <a:spcPts val="0"/>
              </a:spcAft>
              <a:buSzPts val="5900"/>
              <a:buNone/>
              <a:defRPr sz="5900"/>
            </a:lvl4pPr>
            <a:lvl5pPr lvl="4">
              <a:spcBef>
                <a:spcPts val="0"/>
              </a:spcBef>
              <a:spcAft>
                <a:spcPts val="0"/>
              </a:spcAft>
              <a:buSzPts val="5900"/>
              <a:buNone/>
              <a:defRPr sz="5900"/>
            </a:lvl5pPr>
            <a:lvl6pPr lvl="5">
              <a:spcBef>
                <a:spcPts val="0"/>
              </a:spcBef>
              <a:spcAft>
                <a:spcPts val="0"/>
              </a:spcAft>
              <a:buSzPts val="5900"/>
              <a:buNone/>
              <a:defRPr sz="5900"/>
            </a:lvl6pPr>
            <a:lvl7pPr lvl="6">
              <a:spcBef>
                <a:spcPts val="0"/>
              </a:spcBef>
              <a:spcAft>
                <a:spcPts val="0"/>
              </a:spcAft>
              <a:buSzPts val="5900"/>
              <a:buNone/>
              <a:defRPr sz="5900"/>
            </a:lvl7pPr>
            <a:lvl8pPr lvl="7">
              <a:spcBef>
                <a:spcPts val="0"/>
              </a:spcBef>
              <a:spcAft>
                <a:spcPts val="0"/>
              </a:spcAft>
              <a:buSzPts val="5900"/>
              <a:buNone/>
              <a:defRPr sz="5900"/>
            </a:lvl8pPr>
            <a:lvl9pPr lvl="8">
              <a:spcBef>
                <a:spcPts val="0"/>
              </a:spcBef>
              <a:spcAft>
                <a:spcPts val="0"/>
              </a:spcAft>
              <a:buSzPts val="5900"/>
              <a:buNone/>
              <a:defRPr sz="5900"/>
            </a:lvl9pPr>
          </a:lstStyle>
          <a:p>
            <a:endParaRPr/>
          </a:p>
        </p:txBody>
      </p:sp>
      <p:sp>
        <p:nvSpPr>
          <p:cNvPr id="34" name="Google Shape;34;p8"/>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5029200" y="-189"/>
            <a:ext cx="5029200" cy="7772400"/>
          </a:xfrm>
          <a:prstGeom prst="rect">
            <a:avLst/>
          </a:prstGeom>
          <a:solidFill>
            <a:schemeClr val="lt2"/>
          </a:solidFill>
          <a:ln>
            <a:noFill/>
          </a:ln>
        </p:spPr>
        <p:txBody>
          <a:bodyPr spcFirstLastPara="1" wrap="square" lIns="113100" tIns="113100" rIns="113100" bIns="1131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92050" y="1863464"/>
            <a:ext cx="4449600" cy="2239800"/>
          </a:xfrm>
          <a:prstGeom prst="rect">
            <a:avLst/>
          </a:prstGeom>
        </p:spPr>
        <p:txBody>
          <a:bodyPr spcFirstLastPara="1" wrap="square" lIns="113100" tIns="113100" rIns="113100" bIns="113100"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8" name="Google Shape;38;p9"/>
          <p:cNvSpPr txBox="1">
            <a:spLocks noGrp="1"/>
          </p:cNvSpPr>
          <p:nvPr>
            <p:ph type="subTitle" idx="1"/>
          </p:nvPr>
        </p:nvSpPr>
        <p:spPr>
          <a:xfrm>
            <a:off x="292050" y="4235758"/>
            <a:ext cx="4449600" cy="1866300"/>
          </a:xfrm>
          <a:prstGeom prst="rect">
            <a:avLst/>
          </a:prstGeom>
        </p:spPr>
        <p:txBody>
          <a:bodyPr spcFirstLastPara="1" wrap="square" lIns="113100" tIns="113100" rIns="113100" bIns="113100" anchor="t" anchorCtr="0"/>
          <a:lstStyle>
            <a:lvl1pPr lvl="0" algn="ctr">
              <a:lnSpc>
                <a:spcPct val="100000"/>
              </a:lnSpc>
              <a:spcBef>
                <a:spcPts val="0"/>
              </a:spcBef>
              <a:spcAft>
                <a:spcPts val="0"/>
              </a:spcAft>
              <a:buSzPts val="2600"/>
              <a:buNone/>
              <a:defRPr sz="2600"/>
            </a:lvl1pPr>
            <a:lvl2pPr lvl="1" algn="ctr">
              <a:lnSpc>
                <a:spcPct val="100000"/>
              </a:lnSpc>
              <a:spcBef>
                <a:spcPts val="0"/>
              </a:spcBef>
              <a:spcAft>
                <a:spcPts val="0"/>
              </a:spcAft>
              <a:buSzPts val="2600"/>
              <a:buNone/>
              <a:defRPr sz="2600"/>
            </a:lvl2pPr>
            <a:lvl3pPr lvl="2" algn="ctr">
              <a:lnSpc>
                <a:spcPct val="100000"/>
              </a:lnSpc>
              <a:spcBef>
                <a:spcPts val="0"/>
              </a:spcBef>
              <a:spcAft>
                <a:spcPts val="0"/>
              </a:spcAft>
              <a:buSzPts val="2600"/>
              <a:buNone/>
              <a:defRPr sz="2600"/>
            </a:lvl3pPr>
            <a:lvl4pPr lvl="3" algn="ctr">
              <a:lnSpc>
                <a:spcPct val="100000"/>
              </a:lnSpc>
              <a:spcBef>
                <a:spcPts val="0"/>
              </a:spcBef>
              <a:spcAft>
                <a:spcPts val="0"/>
              </a:spcAft>
              <a:buSzPts val="2600"/>
              <a:buNone/>
              <a:defRPr sz="2600"/>
            </a:lvl4pPr>
            <a:lvl5pPr lvl="4" algn="ctr">
              <a:lnSpc>
                <a:spcPct val="100000"/>
              </a:lnSpc>
              <a:spcBef>
                <a:spcPts val="0"/>
              </a:spcBef>
              <a:spcAft>
                <a:spcPts val="0"/>
              </a:spcAft>
              <a:buSzPts val="2600"/>
              <a:buNone/>
              <a:defRPr sz="2600"/>
            </a:lvl5pPr>
            <a:lvl6pPr lvl="5" algn="ctr">
              <a:lnSpc>
                <a:spcPct val="100000"/>
              </a:lnSpc>
              <a:spcBef>
                <a:spcPts val="0"/>
              </a:spcBef>
              <a:spcAft>
                <a:spcPts val="0"/>
              </a:spcAft>
              <a:buSzPts val="2600"/>
              <a:buNone/>
              <a:defRPr sz="2600"/>
            </a:lvl6pPr>
            <a:lvl7pPr lvl="6" algn="ctr">
              <a:lnSpc>
                <a:spcPct val="100000"/>
              </a:lnSpc>
              <a:spcBef>
                <a:spcPts val="0"/>
              </a:spcBef>
              <a:spcAft>
                <a:spcPts val="0"/>
              </a:spcAft>
              <a:buSzPts val="2600"/>
              <a:buNone/>
              <a:defRPr sz="2600"/>
            </a:lvl7pPr>
            <a:lvl8pPr lvl="7" algn="ctr">
              <a:lnSpc>
                <a:spcPct val="100000"/>
              </a:lnSpc>
              <a:spcBef>
                <a:spcPts val="0"/>
              </a:spcBef>
              <a:spcAft>
                <a:spcPts val="0"/>
              </a:spcAft>
              <a:buSzPts val="2600"/>
              <a:buNone/>
              <a:defRPr sz="2600"/>
            </a:lvl8pPr>
            <a:lvl9pPr lvl="8" algn="ctr">
              <a:lnSpc>
                <a:spcPct val="100000"/>
              </a:lnSpc>
              <a:spcBef>
                <a:spcPts val="0"/>
              </a:spcBef>
              <a:spcAft>
                <a:spcPts val="0"/>
              </a:spcAft>
              <a:buSzPts val="2600"/>
              <a:buNone/>
              <a:defRPr sz="2600"/>
            </a:lvl9pPr>
          </a:lstStyle>
          <a:p>
            <a:endParaRPr/>
          </a:p>
        </p:txBody>
      </p:sp>
      <p:sp>
        <p:nvSpPr>
          <p:cNvPr id="39" name="Google Shape;39;p9"/>
          <p:cNvSpPr txBox="1">
            <a:spLocks noGrp="1"/>
          </p:cNvSpPr>
          <p:nvPr>
            <p:ph type="body" idx="2"/>
          </p:nvPr>
        </p:nvSpPr>
        <p:spPr>
          <a:xfrm>
            <a:off x="5433450" y="1094158"/>
            <a:ext cx="4220700" cy="5583600"/>
          </a:xfrm>
          <a:prstGeom prst="rect">
            <a:avLst/>
          </a:prstGeom>
        </p:spPr>
        <p:txBody>
          <a:bodyPr spcFirstLastPara="1" wrap="square" lIns="113100" tIns="113100" rIns="113100" bIns="113100" anchor="ctr" anchorCtr="0"/>
          <a:lstStyle>
            <a:lvl1pPr marL="457200" lvl="0" indent="-368300">
              <a:spcBef>
                <a:spcPts val="0"/>
              </a:spcBef>
              <a:spcAft>
                <a:spcPts val="0"/>
              </a:spcAft>
              <a:buSzPts val="2200"/>
              <a:buChar char="●"/>
              <a:defRPr/>
            </a:lvl1pPr>
            <a:lvl2pPr marL="914400" lvl="1" indent="-336550">
              <a:spcBef>
                <a:spcPts val="2000"/>
              </a:spcBef>
              <a:spcAft>
                <a:spcPts val="0"/>
              </a:spcAft>
              <a:buSzPts val="1700"/>
              <a:buChar char="○"/>
              <a:defRPr/>
            </a:lvl2pPr>
            <a:lvl3pPr marL="1371600" lvl="2" indent="-336550">
              <a:spcBef>
                <a:spcPts val="2000"/>
              </a:spcBef>
              <a:spcAft>
                <a:spcPts val="0"/>
              </a:spcAft>
              <a:buSzPts val="1700"/>
              <a:buChar char="■"/>
              <a:defRPr/>
            </a:lvl3pPr>
            <a:lvl4pPr marL="1828800" lvl="3" indent="-336550">
              <a:spcBef>
                <a:spcPts val="2000"/>
              </a:spcBef>
              <a:spcAft>
                <a:spcPts val="0"/>
              </a:spcAft>
              <a:buSzPts val="1700"/>
              <a:buChar char="●"/>
              <a:defRPr/>
            </a:lvl4pPr>
            <a:lvl5pPr marL="2286000" lvl="4" indent="-336550">
              <a:spcBef>
                <a:spcPts val="2000"/>
              </a:spcBef>
              <a:spcAft>
                <a:spcPts val="0"/>
              </a:spcAft>
              <a:buSzPts val="1700"/>
              <a:buChar char="○"/>
              <a:defRPr/>
            </a:lvl5pPr>
            <a:lvl6pPr marL="2743200" lvl="5" indent="-336550">
              <a:spcBef>
                <a:spcPts val="2000"/>
              </a:spcBef>
              <a:spcAft>
                <a:spcPts val="0"/>
              </a:spcAft>
              <a:buSzPts val="1700"/>
              <a:buChar char="■"/>
              <a:defRPr/>
            </a:lvl6pPr>
            <a:lvl7pPr marL="3200400" lvl="6" indent="-336550">
              <a:spcBef>
                <a:spcPts val="2000"/>
              </a:spcBef>
              <a:spcAft>
                <a:spcPts val="0"/>
              </a:spcAft>
              <a:buSzPts val="1700"/>
              <a:buChar char="●"/>
              <a:defRPr/>
            </a:lvl7pPr>
            <a:lvl8pPr marL="3657600" lvl="7" indent="-336550">
              <a:spcBef>
                <a:spcPts val="2000"/>
              </a:spcBef>
              <a:spcAft>
                <a:spcPts val="0"/>
              </a:spcAft>
              <a:buSzPts val="1700"/>
              <a:buChar char="○"/>
              <a:defRPr/>
            </a:lvl8pPr>
            <a:lvl9pPr marL="4114800" lvl="8" indent="-336550">
              <a:spcBef>
                <a:spcPts val="2000"/>
              </a:spcBef>
              <a:spcAft>
                <a:spcPts val="2000"/>
              </a:spcAft>
              <a:buSzPts val="1700"/>
              <a:buChar char="■"/>
              <a:defRPr/>
            </a:lvl9pPr>
          </a:lstStyle>
          <a:p>
            <a:endParaRPr/>
          </a:p>
        </p:txBody>
      </p:sp>
      <p:sp>
        <p:nvSpPr>
          <p:cNvPr id="40" name="Google Shape;40;p9"/>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42870" y="6392869"/>
            <a:ext cx="6598800" cy="914400"/>
          </a:xfrm>
          <a:prstGeom prst="rect">
            <a:avLst/>
          </a:prstGeom>
        </p:spPr>
        <p:txBody>
          <a:bodyPr spcFirstLastPara="1" wrap="square" lIns="113100" tIns="113100" rIns="113100" bIns="113100" anchor="ctr" anchorCtr="0"/>
          <a:lstStyle>
            <a:lvl1pPr marL="457200" lvl="0" indent="-228600">
              <a:lnSpc>
                <a:spcPct val="100000"/>
              </a:lnSpc>
              <a:spcBef>
                <a:spcPts val="0"/>
              </a:spcBef>
              <a:spcAft>
                <a:spcPts val="0"/>
              </a:spcAft>
              <a:buSzPts val="2200"/>
              <a:buNone/>
              <a:defRPr/>
            </a:lvl1pPr>
          </a:lstStyle>
          <a:p>
            <a:endParaRPr/>
          </a:p>
        </p:txBody>
      </p:sp>
      <p:sp>
        <p:nvSpPr>
          <p:cNvPr id="43" name="Google Shape;43;p10"/>
          <p:cNvSpPr txBox="1">
            <a:spLocks noGrp="1"/>
          </p:cNvSpPr>
          <p:nvPr>
            <p:ph type="sldNum" idx="12"/>
          </p:nvPr>
        </p:nvSpPr>
        <p:spPr>
          <a:xfrm>
            <a:off x="9319704" y="7046639"/>
            <a:ext cx="603600" cy="594900"/>
          </a:xfrm>
          <a:prstGeom prst="rect">
            <a:avLst/>
          </a:prstGeom>
        </p:spPr>
        <p:txBody>
          <a:bodyPr spcFirstLastPara="1" wrap="square" lIns="113100" tIns="113100" rIns="113100" bIns="1131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42870" y="672482"/>
            <a:ext cx="9372600" cy="865500"/>
          </a:xfrm>
          <a:prstGeom prst="rect">
            <a:avLst/>
          </a:prstGeom>
          <a:noFill/>
          <a:ln>
            <a:noFill/>
          </a:ln>
        </p:spPr>
        <p:txBody>
          <a:bodyPr spcFirstLastPara="1" wrap="square" lIns="113100" tIns="113100" rIns="113100" bIns="113100" anchor="t" anchorCtr="0"/>
          <a:lstStyle>
            <a:lvl1pPr lvl="0">
              <a:spcBef>
                <a:spcPts val="0"/>
              </a:spcBef>
              <a:spcAft>
                <a:spcPts val="0"/>
              </a:spcAft>
              <a:buClr>
                <a:schemeClr val="dk1"/>
              </a:buClr>
              <a:buSzPts val="3500"/>
              <a:buNone/>
              <a:defRPr sz="3500">
                <a:solidFill>
                  <a:schemeClr val="dk1"/>
                </a:solidFill>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a:endParaRPr/>
          </a:p>
        </p:txBody>
      </p:sp>
      <p:sp>
        <p:nvSpPr>
          <p:cNvPr id="7" name="Google Shape;7;p1"/>
          <p:cNvSpPr txBox="1">
            <a:spLocks noGrp="1"/>
          </p:cNvSpPr>
          <p:nvPr>
            <p:ph type="body" idx="1"/>
          </p:nvPr>
        </p:nvSpPr>
        <p:spPr>
          <a:xfrm>
            <a:off x="342870" y="1741518"/>
            <a:ext cx="9372600" cy="5162700"/>
          </a:xfrm>
          <a:prstGeom prst="rect">
            <a:avLst/>
          </a:prstGeom>
          <a:noFill/>
          <a:ln>
            <a:noFill/>
          </a:ln>
        </p:spPr>
        <p:txBody>
          <a:bodyPr spcFirstLastPara="1" wrap="square" lIns="113100" tIns="113100" rIns="113100" bIns="113100" anchor="t" anchorCtr="0"/>
          <a:lstStyle>
            <a:lvl1pPr marL="457200" lvl="0" indent="-368300">
              <a:lnSpc>
                <a:spcPct val="115000"/>
              </a:lnSpc>
              <a:spcBef>
                <a:spcPts val="0"/>
              </a:spcBef>
              <a:spcAft>
                <a:spcPts val="0"/>
              </a:spcAft>
              <a:buClr>
                <a:schemeClr val="dk2"/>
              </a:buClr>
              <a:buSzPts val="2200"/>
              <a:buChar char="●"/>
              <a:defRPr sz="2200">
                <a:solidFill>
                  <a:schemeClr val="dk2"/>
                </a:solidFill>
              </a:defRPr>
            </a:lvl1pPr>
            <a:lvl2pPr marL="914400" lvl="1" indent="-336550">
              <a:lnSpc>
                <a:spcPct val="115000"/>
              </a:lnSpc>
              <a:spcBef>
                <a:spcPts val="2000"/>
              </a:spcBef>
              <a:spcAft>
                <a:spcPts val="0"/>
              </a:spcAft>
              <a:buClr>
                <a:schemeClr val="dk2"/>
              </a:buClr>
              <a:buSzPts val="1700"/>
              <a:buChar char="○"/>
              <a:defRPr sz="1700">
                <a:solidFill>
                  <a:schemeClr val="dk2"/>
                </a:solidFill>
              </a:defRPr>
            </a:lvl2pPr>
            <a:lvl3pPr marL="1371600" lvl="2" indent="-336550">
              <a:lnSpc>
                <a:spcPct val="115000"/>
              </a:lnSpc>
              <a:spcBef>
                <a:spcPts val="2000"/>
              </a:spcBef>
              <a:spcAft>
                <a:spcPts val="0"/>
              </a:spcAft>
              <a:buClr>
                <a:schemeClr val="dk2"/>
              </a:buClr>
              <a:buSzPts val="1700"/>
              <a:buChar char="■"/>
              <a:defRPr sz="1700">
                <a:solidFill>
                  <a:schemeClr val="dk2"/>
                </a:solidFill>
              </a:defRPr>
            </a:lvl3pPr>
            <a:lvl4pPr marL="1828800" lvl="3" indent="-336550">
              <a:lnSpc>
                <a:spcPct val="115000"/>
              </a:lnSpc>
              <a:spcBef>
                <a:spcPts val="2000"/>
              </a:spcBef>
              <a:spcAft>
                <a:spcPts val="0"/>
              </a:spcAft>
              <a:buClr>
                <a:schemeClr val="dk2"/>
              </a:buClr>
              <a:buSzPts val="1700"/>
              <a:buChar char="●"/>
              <a:defRPr sz="1700">
                <a:solidFill>
                  <a:schemeClr val="dk2"/>
                </a:solidFill>
              </a:defRPr>
            </a:lvl4pPr>
            <a:lvl5pPr marL="2286000" lvl="4" indent="-336550">
              <a:lnSpc>
                <a:spcPct val="115000"/>
              </a:lnSpc>
              <a:spcBef>
                <a:spcPts val="2000"/>
              </a:spcBef>
              <a:spcAft>
                <a:spcPts val="0"/>
              </a:spcAft>
              <a:buClr>
                <a:schemeClr val="dk2"/>
              </a:buClr>
              <a:buSzPts val="1700"/>
              <a:buChar char="○"/>
              <a:defRPr sz="1700">
                <a:solidFill>
                  <a:schemeClr val="dk2"/>
                </a:solidFill>
              </a:defRPr>
            </a:lvl5pPr>
            <a:lvl6pPr marL="2743200" lvl="5" indent="-336550">
              <a:lnSpc>
                <a:spcPct val="115000"/>
              </a:lnSpc>
              <a:spcBef>
                <a:spcPts val="2000"/>
              </a:spcBef>
              <a:spcAft>
                <a:spcPts val="0"/>
              </a:spcAft>
              <a:buClr>
                <a:schemeClr val="dk2"/>
              </a:buClr>
              <a:buSzPts val="1700"/>
              <a:buChar char="■"/>
              <a:defRPr sz="1700">
                <a:solidFill>
                  <a:schemeClr val="dk2"/>
                </a:solidFill>
              </a:defRPr>
            </a:lvl6pPr>
            <a:lvl7pPr marL="3200400" lvl="6" indent="-336550">
              <a:lnSpc>
                <a:spcPct val="115000"/>
              </a:lnSpc>
              <a:spcBef>
                <a:spcPts val="2000"/>
              </a:spcBef>
              <a:spcAft>
                <a:spcPts val="0"/>
              </a:spcAft>
              <a:buClr>
                <a:schemeClr val="dk2"/>
              </a:buClr>
              <a:buSzPts val="1700"/>
              <a:buChar char="●"/>
              <a:defRPr sz="1700">
                <a:solidFill>
                  <a:schemeClr val="dk2"/>
                </a:solidFill>
              </a:defRPr>
            </a:lvl7pPr>
            <a:lvl8pPr marL="3657600" lvl="7" indent="-336550">
              <a:lnSpc>
                <a:spcPct val="115000"/>
              </a:lnSpc>
              <a:spcBef>
                <a:spcPts val="2000"/>
              </a:spcBef>
              <a:spcAft>
                <a:spcPts val="0"/>
              </a:spcAft>
              <a:buClr>
                <a:schemeClr val="dk2"/>
              </a:buClr>
              <a:buSzPts val="1700"/>
              <a:buChar char="○"/>
              <a:defRPr sz="1700">
                <a:solidFill>
                  <a:schemeClr val="dk2"/>
                </a:solidFill>
              </a:defRPr>
            </a:lvl8pPr>
            <a:lvl9pPr marL="4114800" lvl="8" indent="-336550">
              <a:lnSpc>
                <a:spcPct val="115000"/>
              </a:lnSpc>
              <a:spcBef>
                <a:spcPts val="2000"/>
              </a:spcBef>
              <a:spcAft>
                <a:spcPts val="2000"/>
              </a:spcAft>
              <a:buClr>
                <a:schemeClr val="dk2"/>
              </a:buClr>
              <a:buSzPts val="1700"/>
              <a:buChar char="■"/>
              <a:defRPr sz="1700">
                <a:solidFill>
                  <a:schemeClr val="dk2"/>
                </a:solidFill>
              </a:defRPr>
            </a:lvl9pPr>
          </a:lstStyle>
          <a:p>
            <a:endParaRPr/>
          </a:p>
        </p:txBody>
      </p:sp>
      <p:sp>
        <p:nvSpPr>
          <p:cNvPr id="8" name="Google Shape;8;p1"/>
          <p:cNvSpPr txBox="1">
            <a:spLocks noGrp="1"/>
          </p:cNvSpPr>
          <p:nvPr>
            <p:ph type="sldNum" idx="12"/>
          </p:nvPr>
        </p:nvSpPr>
        <p:spPr>
          <a:xfrm>
            <a:off x="9319704" y="7046639"/>
            <a:ext cx="603600" cy="594900"/>
          </a:xfrm>
          <a:prstGeom prst="rect">
            <a:avLst/>
          </a:prstGeom>
          <a:noFill/>
          <a:ln>
            <a:noFill/>
          </a:ln>
        </p:spPr>
        <p:txBody>
          <a:bodyPr spcFirstLastPara="1" wrap="square" lIns="113100" tIns="113100" rIns="113100" bIns="113100" anchor="ctr" anchorCtr="0">
            <a:noAutofit/>
          </a:bodyPr>
          <a:lstStyle>
            <a:lvl1pPr lvl="0" algn="r">
              <a:buNone/>
              <a:defRPr sz="1200">
                <a:solidFill>
                  <a:schemeClr val="dk2"/>
                </a:solidFill>
              </a:defRPr>
            </a:lvl1pPr>
            <a:lvl2pPr lvl="1" algn="r">
              <a:buNone/>
              <a:defRPr sz="1200">
                <a:solidFill>
                  <a:schemeClr val="dk2"/>
                </a:solidFill>
              </a:defRPr>
            </a:lvl2pPr>
            <a:lvl3pPr lvl="2" algn="r">
              <a:buNone/>
              <a:defRPr sz="1200">
                <a:solidFill>
                  <a:schemeClr val="dk2"/>
                </a:solidFill>
              </a:defRPr>
            </a:lvl3pPr>
            <a:lvl4pPr lvl="3" algn="r">
              <a:buNone/>
              <a:defRPr sz="1200">
                <a:solidFill>
                  <a:schemeClr val="dk2"/>
                </a:solidFill>
              </a:defRPr>
            </a:lvl4pPr>
            <a:lvl5pPr lvl="4" algn="r">
              <a:buNone/>
              <a:defRPr sz="1200">
                <a:solidFill>
                  <a:schemeClr val="dk2"/>
                </a:solidFill>
              </a:defRPr>
            </a:lvl5pPr>
            <a:lvl6pPr lvl="5" algn="r">
              <a:buNone/>
              <a:defRPr sz="1200">
                <a:solidFill>
                  <a:schemeClr val="dk2"/>
                </a:solidFill>
              </a:defRPr>
            </a:lvl6pPr>
            <a:lvl7pPr lvl="6" algn="r">
              <a:buNone/>
              <a:defRPr sz="1200">
                <a:solidFill>
                  <a:schemeClr val="dk2"/>
                </a:solidFill>
              </a:defRPr>
            </a:lvl7pPr>
            <a:lvl8pPr lvl="7" algn="r">
              <a:buNone/>
              <a:defRPr sz="1200">
                <a:solidFill>
                  <a:schemeClr val="dk2"/>
                </a:solidFill>
              </a:defRPr>
            </a:lvl8pPr>
            <a:lvl9pPr lvl="8" algn="r">
              <a:buNone/>
              <a:defRPr sz="12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42870" y="672482"/>
            <a:ext cx="9372600" cy="865500"/>
          </a:xfrm>
          <a:prstGeom prst="rect">
            <a:avLst/>
          </a:prstGeom>
        </p:spPr>
        <p:txBody>
          <a:bodyPr spcFirstLastPara="1" wrap="square" lIns="113100" tIns="113100" rIns="113100" bIns="113100" anchor="t" anchorCtr="0">
            <a:noAutofit/>
          </a:bodyPr>
          <a:lstStyle/>
          <a:p>
            <a:pPr marL="0" lvl="0" indent="0" algn="l" rtl="0">
              <a:spcBef>
                <a:spcPts val="0"/>
              </a:spcBef>
              <a:spcAft>
                <a:spcPts val="0"/>
              </a:spcAft>
              <a:buNone/>
            </a:pPr>
            <a:r>
              <a:rPr lang="en"/>
              <a:t>Top Target Personas</a:t>
            </a:r>
            <a:endParaRPr/>
          </a:p>
        </p:txBody>
      </p:sp>
      <p:sp>
        <p:nvSpPr>
          <p:cNvPr id="55" name="Google Shape;55;p13"/>
          <p:cNvSpPr txBox="1">
            <a:spLocks noGrp="1"/>
          </p:cNvSpPr>
          <p:nvPr>
            <p:ph type="body" idx="1"/>
          </p:nvPr>
        </p:nvSpPr>
        <p:spPr>
          <a:xfrm>
            <a:off x="342870" y="1741518"/>
            <a:ext cx="9372600" cy="5162700"/>
          </a:xfrm>
          <a:prstGeom prst="rect">
            <a:avLst/>
          </a:prstGeom>
        </p:spPr>
        <p:txBody>
          <a:bodyPr spcFirstLastPara="1" wrap="square" lIns="113100" tIns="113100" rIns="113100" bIns="113100" anchor="t" anchorCtr="0">
            <a:noAutofit/>
          </a:bodyPr>
          <a:lstStyle/>
          <a:p>
            <a:pPr marL="457200" lvl="0" indent="-368300" algn="l" rtl="0">
              <a:spcBef>
                <a:spcPts val="0"/>
              </a:spcBef>
              <a:spcAft>
                <a:spcPts val="0"/>
              </a:spcAft>
              <a:buSzPts val="2200"/>
              <a:buChar char="●"/>
            </a:pPr>
            <a:r>
              <a:rPr lang="en" dirty="0" smtClean="0"/>
              <a:t>Digital Dan: Full-time student.  Dan lives on-campus and is up to date with the latest trends.  He tries to do all of his assignments digitally.  He lives on his laptop, and smart watch.</a:t>
            </a:r>
            <a:br>
              <a:rPr lang="en" dirty="0" smtClean="0"/>
            </a:br>
            <a:endParaRPr dirty="0"/>
          </a:p>
          <a:p>
            <a:pPr marL="457200" lvl="0" indent="-368300" algn="l" rtl="0">
              <a:spcBef>
                <a:spcPts val="0"/>
              </a:spcBef>
              <a:spcAft>
                <a:spcPts val="0"/>
              </a:spcAft>
              <a:buSzPts val="2200"/>
              <a:buChar char="●"/>
            </a:pPr>
            <a:r>
              <a:rPr lang="en" dirty="0" smtClean="0"/>
              <a:t>Chaotic Chris: Full-time student, and full-time bartender.  Chris lives off campus and struggles with keeping track of everything.  He typically works nights and has issues getting to his early morning class on time after work.</a:t>
            </a:r>
          </a:p>
          <a:p>
            <a:pPr marL="457200" lvl="0" indent="-368300" algn="l" rtl="0">
              <a:spcBef>
                <a:spcPts val="0"/>
              </a:spcBef>
              <a:spcAft>
                <a:spcPts val="0"/>
              </a:spcAft>
              <a:buSzPts val="2200"/>
              <a:buChar char="●"/>
            </a:pPr>
            <a:endParaRPr dirty="0"/>
          </a:p>
          <a:p>
            <a:pPr marL="457200" lvl="0" indent="-368300" algn="l" rtl="0">
              <a:spcBef>
                <a:spcPts val="0"/>
              </a:spcBef>
              <a:spcAft>
                <a:spcPts val="0"/>
              </a:spcAft>
              <a:buSzPts val="2200"/>
              <a:buChar char="●"/>
            </a:pPr>
            <a:r>
              <a:rPr lang="en" dirty="0" smtClean="0"/>
              <a:t>Parental Patricia: Part-time student, </a:t>
            </a:r>
            <a:r>
              <a:rPr lang="en" dirty="0"/>
              <a:t>but works a full-time job</a:t>
            </a:r>
            <a:r>
              <a:rPr lang="en" dirty="0" smtClean="0"/>
              <a:t>.  She splits her time between her child in daycare, and her schooling.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42870" y="672482"/>
            <a:ext cx="9372600" cy="865500"/>
          </a:xfrm>
          <a:prstGeom prst="rect">
            <a:avLst/>
          </a:prstGeom>
        </p:spPr>
        <p:txBody>
          <a:bodyPr spcFirstLastPara="1" wrap="square" lIns="113100" tIns="113100" rIns="113100" bIns="113100" anchor="t" anchorCtr="0">
            <a:noAutofit/>
          </a:bodyPr>
          <a:lstStyle/>
          <a:p>
            <a:pPr marL="0" lvl="0" indent="0" algn="l" rtl="0">
              <a:spcBef>
                <a:spcPts val="0"/>
              </a:spcBef>
              <a:spcAft>
                <a:spcPts val="0"/>
              </a:spcAft>
              <a:buNone/>
            </a:pPr>
            <a:r>
              <a:rPr lang="en"/>
              <a:t>Chosen Persona: Studious Sandra</a:t>
            </a:r>
            <a:endParaRPr/>
          </a:p>
        </p:txBody>
      </p:sp>
      <p:sp>
        <p:nvSpPr>
          <p:cNvPr id="61" name="Google Shape;61;p14"/>
          <p:cNvSpPr txBox="1">
            <a:spLocks noGrp="1"/>
          </p:cNvSpPr>
          <p:nvPr>
            <p:ph type="body" idx="1"/>
          </p:nvPr>
        </p:nvSpPr>
        <p:spPr>
          <a:xfrm>
            <a:off x="342870" y="1741518"/>
            <a:ext cx="9372600" cy="5162700"/>
          </a:xfrm>
          <a:prstGeom prst="rect">
            <a:avLst/>
          </a:prstGeom>
        </p:spPr>
        <p:txBody>
          <a:bodyPr spcFirstLastPara="1" wrap="square" lIns="113100" tIns="113100" rIns="113100" bIns="113100" anchor="t" anchorCtr="0">
            <a:noAutofit/>
          </a:bodyPr>
          <a:lstStyle/>
          <a:p>
            <a:pPr marL="0" lvl="0" indent="0" algn="l" rtl="0">
              <a:spcBef>
                <a:spcPts val="0"/>
              </a:spcBef>
              <a:spcAft>
                <a:spcPts val="0"/>
              </a:spcAft>
              <a:buNone/>
            </a:pPr>
            <a:r>
              <a:rPr lang="en"/>
              <a:t>We chose Studious Sandra as the persona to design for, because she perfectly fits the bill of a busy and hard-working student who needs to budget her money and be wary of her time. </a:t>
            </a:r>
            <a:endParaRPr/>
          </a:p>
          <a:p>
            <a:pPr marL="0" lvl="0" indent="0" algn="l" rtl="0">
              <a:spcBef>
                <a:spcPts val="2000"/>
              </a:spcBef>
              <a:spcAft>
                <a:spcPts val="0"/>
              </a:spcAft>
              <a:buNone/>
            </a:pPr>
            <a:r>
              <a:rPr lang="en"/>
              <a:t>Like most students on a budget, Sandra likes to have her classes be back-to-back and on as few days of the week as possible, in order to save time and money on commuting, gas, and parking passes. </a:t>
            </a:r>
            <a:endParaRPr/>
          </a:p>
          <a:p>
            <a:pPr marL="0" lvl="0" indent="0" algn="l" rtl="0">
              <a:spcBef>
                <a:spcPts val="2000"/>
              </a:spcBef>
              <a:spcAft>
                <a:spcPts val="0"/>
              </a:spcAft>
              <a:buNone/>
            </a:pPr>
            <a:r>
              <a:rPr lang="en"/>
              <a:t>The combination of being low on time and money that was commonly found throughout our interviews. Interviewed students commented that food prices are high for their budgets and that with generally only fifteen minutes between classes, they really needed to get food quickly. </a:t>
            </a:r>
            <a:endParaRPr/>
          </a:p>
          <a:p>
            <a:pPr marL="0" lvl="0" indent="0" algn="l" rtl="0">
              <a:spcBef>
                <a:spcPts val="2000"/>
              </a:spcBef>
              <a:spcAft>
                <a:spcPts val="2000"/>
              </a:spcAft>
              <a:buNone/>
            </a:pPr>
            <a:r>
              <a:rPr lang="en" sz="1200" i="1"/>
              <a:t>Persona Template Source: https://www.visma.com/globalassets/documents/visma.com/corporate-marketing-and-communication/persona-template.docx</a:t>
            </a:r>
            <a:endParaRPr sz="1200" i="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p:nvPr/>
        </p:nvSpPr>
        <p:spPr>
          <a:xfrm>
            <a:off x="7034800" y="-125"/>
            <a:ext cx="3023700" cy="77724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 name="Google Shape;67;p15"/>
          <p:cNvPicPr preferRelativeResize="0"/>
          <p:nvPr/>
        </p:nvPicPr>
        <p:blipFill>
          <a:blip r:embed="rId3">
            <a:alphaModFix/>
          </a:blip>
          <a:stretch>
            <a:fillRect/>
          </a:stretch>
        </p:blipFill>
        <p:spPr>
          <a:xfrm>
            <a:off x="7034725" y="0"/>
            <a:ext cx="3023674" cy="3023674"/>
          </a:xfrm>
          <a:prstGeom prst="rect">
            <a:avLst/>
          </a:prstGeom>
          <a:noFill/>
          <a:ln>
            <a:noFill/>
          </a:ln>
        </p:spPr>
      </p:pic>
      <p:sp>
        <p:nvSpPr>
          <p:cNvPr id="68" name="Google Shape;68;p15"/>
          <p:cNvSpPr/>
          <p:nvPr/>
        </p:nvSpPr>
        <p:spPr>
          <a:xfrm>
            <a:off x="0" y="0"/>
            <a:ext cx="7035000" cy="705600"/>
          </a:xfrm>
          <a:prstGeom prst="rect">
            <a:avLst/>
          </a:prstGeom>
          <a:solidFill>
            <a:srgbClr val="4B2E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txBox="1"/>
          <p:nvPr/>
        </p:nvSpPr>
        <p:spPr>
          <a:xfrm>
            <a:off x="213825" y="149668"/>
            <a:ext cx="6361200" cy="406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b="1">
                <a:solidFill>
                  <a:srgbClr val="FFFFFF"/>
                </a:solidFill>
                <a:latin typeface="Droid Sans"/>
                <a:ea typeface="Droid Sans"/>
                <a:cs typeface="Droid Sans"/>
                <a:sym typeface="Droid Sans"/>
              </a:rPr>
              <a:t>Studious Sandra  </a:t>
            </a:r>
            <a:r>
              <a:rPr lang="en" sz="2400">
                <a:solidFill>
                  <a:srgbClr val="FFFFFF"/>
                </a:solidFill>
                <a:latin typeface="Droid Sans"/>
                <a:ea typeface="Droid Sans"/>
                <a:cs typeface="Droid Sans"/>
                <a:sym typeface="Droid Sans"/>
              </a:rPr>
              <a:t>|  </a:t>
            </a:r>
            <a:r>
              <a:rPr lang="en" sz="1800" i="1">
                <a:solidFill>
                  <a:srgbClr val="FFFFFF"/>
                </a:solidFill>
                <a:latin typeface="Droid Sans"/>
                <a:ea typeface="Droid Sans"/>
                <a:cs typeface="Droid Sans"/>
                <a:sym typeface="Droid Sans"/>
              </a:rPr>
              <a:t>Full-time Student</a:t>
            </a:r>
            <a:endParaRPr sz="1800" i="1">
              <a:solidFill>
                <a:srgbClr val="FFFFFF"/>
              </a:solidFill>
              <a:latin typeface="Droid Sans"/>
              <a:ea typeface="Droid Sans"/>
              <a:cs typeface="Droid Sans"/>
              <a:sym typeface="Droid Sans"/>
            </a:endParaRPr>
          </a:p>
        </p:txBody>
      </p:sp>
      <p:sp>
        <p:nvSpPr>
          <p:cNvPr id="70" name="Google Shape;70;p15"/>
          <p:cNvSpPr txBox="1"/>
          <p:nvPr/>
        </p:nvSpPr>
        <p:spPr>
          <a:xfrm>
            <a:off x="213825" y="856850"/>
            <a:ext cx="6617700" cy="665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i="1">
                <a:solidFill>
                  <a:srgbClr val="4B2E83"/>
                </a:solidFill>
                <a:latin typeface="Droid Sans"/>
                <a:ea typeface="Droid Sans"/>
                <a:cs typeface="Droid Sans"/>
                <a:sym typeface="Droid Sans"/>
              </a:rPr>
              <a:t>Profile</a:t>
            </a:r>
            <a:endParaRPr sz="1600" b="1" i="1">
              <a:solidFill>
                <a:srgbClr val="4B2E83"/>
              </a:solidFill>
              <a:latin typeface="Droid Sans"/>
              <a:ea typeface="Droid Sans"/>
              <a:cs typeface="Droid Sans"/>
              <a:sym typeface="Droid Sans"/>
            </a:endParaRPr>
          </a:p>
          <a:p>
            <a:pPr marL="0" lvl="0" indent="0" algn="l" rtl="0">
              <a:lnSpc>
                <a:spcPct val="100000"/>
              </a:lnSpc>
              <a:spcBef>
                <a:spcPts val="0"/>
              </a:spcBef>
              <a:spcAft>
                <a:spcPts val="0"/>
              </a:spcAft>
              <a:buNone/>
            </a:pPr>
            <a:r>
              <a:rPr lang="en" sz="1200">
                <a:solidFill>
                  <a:srgbClr val="434343"/>
                </a:solidFill>
                <a:latin typeface="Droid Sans"/>
                <a:ea typeface="Droid Sans"/>
                <a:cs typeface="Droid Sans"/>
                <a:sym typeface="Droid Sans"/>
              </a:rPr>
              <a:t>Studious Sarah is a full-time student at University of Washington Bothell. She is earning her Bachelor’s Degree in Business Administration and is taking out student loans to assist with paying for college. She commutes to school from her apartment in Renton, WA. She lives with her boyfriend and works part-time as a waitress at Berliner Pub.</a:t>
            </a:r>
            <a:endParaRPr sz="1200">
              <a:solidFill>
                <a:srgbClr val="434343"/>
              </a:solidFill>
              <a:latin typeface="Droid Sans"/>
              <a:ea typeface="Droid Sans"/>
              <a:cs typeface="Droid Sans"/>
              <a:sym typeface="Droid Sans"/>
            </a:endParaRPr>
          </a:p>
          <a:p>
            <a:pPr marL="0" lvl="0" indent="0" algn="l" rtl="0">
              <a:lnSpc>
                <a:spcPct val="115000"/>
              </a:lnSpc>
              <a:spcBef>
                <a:spcPts val="0"/>
              </a:spcBef>
              <a:spcAft>
                <a:spcPts val="0"/>
              </a:spcAft>
              <a:buNone/>
            </a:pPr>
            <a:endParaRPr sz="1200">
              <a:solidFill>
                <a:srgbClr val="434343"/>
              </a:solidFill>
              <a:latin typeface="Droid Sans"/>
              <a:ea typeface="Droid Sans"/>
              <a:cs typeface="Droid Sans"/>
              <a:sym typeface="Droid Sans"/>
            </a:endParaRPr>
          </a:p>
          <a:p>
            <a:pPr marL="0" lvl="0" indent="0" algn="l" rtl="0">
              <a:lnSpc>
                <a:spcPct val="115000"/>
              </a:lnSpc>
              <a:spcBef>
                <a:spcPts val="0"/>
              </a:spcBef>
              <a:spcAft>
                <a:spcPts val="0"/>
              </a:spcAft>
              <a:buNone/>
            </a:pPr>
            <a:r>
              <a:rPr lang="en" sz="1600" b="1" i="1">
                <a:solidFill>
                  <a:srgbClr val="4B2E83"/>
                </a:solidFill>
                <a:latin typeface="Droid Sans"/>
                <a:ea typeface="Droid Sans"/>
                <a:cs typeface="Droid Sans"/>
                <a:sym typeface="Droid Sans"/>
              </a:rPr>
              <a:t>Responsibilities</a:t>
            </a:r>
            <a:endParaRPr sz="1200">
              <a:solidFill>
                <a:srgbClr val="434343"/>
              </a:solidFill>
              <a:latin typeface="Droid Sans"/>
              <a:ea typeface="Droid Sans"/>
              <a:cs typeface="Droid Sans"/>
              <a:sym typeface="Droid Sans"/>
            </a:endParaRPr>
          </a:p>
          <a:p>
            <a:pPr marL="342900" lvl="0" indent="-190500" algn="l" rtl="0">
              <a:lnSpc>
                <a:spcPct val="115000"/>
              </a:lnSpc>
              <a:spcBef>
                <a:spcPts val="0"/>
              </a:spcBef>
              <a:spcAft>
                <a:spcPts val="0"/>
              </a:spcAft>
              <a:buClr>
                <a:srgbClr val="434343"/>
              </a:buClr>
              <a:buSzPts val="1200"/>
              <a:buFont typeface="Droid Sans"/>
              <a:buChar char="●"/>
            </a:pPr>
            <a:r>
              <a:rPr lang="en" sz="1200">
                <a:solidFill>
                  <a:srgbClr val="434343"/>
                </a:solidFill>
                <a:latin typeface="Droid Sans"/>
                <a:ea typeface="Droid Sans"/>
                <a:cs typeface="Droid Sans"/>
                <a:sym typeface="Droid Sans"/>
              </a:rPr>
              <a:t>Needs to do homework on time</a:t>
            </a:r>
            <a:endParaRPr sz="1200">
              <a:solidFill>
                <a:srgbClr val="434343"/>
              </a:solidFill>
              <a:latin typeface="Droid Sans"/>
              <a:ea typeface="Droid Sans"/>
              <a:cs typeface="Droid Sans"/>
              <a:sym typeface="Droid Sans"/>
            </a:endParaRPr>
          </a:p>
          <a:p>
            <a:pPr marL="342900" lvl="0" indent="-190500" algn="l" rtl="0">
              <a:lnSpc>
                <a:spcPct val="115000"/>
              </a:lnSpc>
              <a:spcBef>
                <a:spcPts val="0"/>
              </a:spcBef>
              <a:spcAft>
                <a:spcPts val="0"/>
              </a:spcAft>
              <a:buClr>
                <a:srgbClr val="434343"/>
              </a:buClr>
              <a:buSzPts val="1200"/>
              <a:buFont typeface="Droid Sans"/>
              <a:buChar char="●"/>
            </a:pPr>
            <a:r>
              <a:rPr lang="en" sz="1200">
                <a:solidFill>
                  <a:srgbClr val="434343"/>
                </a:solidFill>
                <a:latin typeface="Droid Sans"/>
                <a:ea typeface="Droid Sans"/>
                <a:cs typeface="Droid Sans"/>
                <a:sym typeface="Droid Sans"/>
              </a:rPr>
              <a:t>Has 15 minutes in between classes</a:t>
            </a:r>
            <a:endParaRPr sz="1200">
              <a:solidFill>
                <a:srgbClr val="434343"/>
              </a:solidFill>
              <a:latin typeface="Droid Sans"/>
              <a:ea typeface="Droid Sans"/>
              <a:cs typeface="Droid Sans"/>
              <a:sym typeface="Droid Sans"/>
            </a:endParaRPr>
          </a:p>
          <a:p>
            <a:pPr marL="342900" lvl="0" indent="-190500" algn="l" rtl="0">
              <a:lnSpc>
                <a:spcPct val="115000"/>
              </a:lnSpc>
              <a:spcBef>
                <a:spcPts val="0"/>
              </a:spcBef>
              <a:spcAft>
                <a:spcPts val="0"/>
              </a:spcAft>
              <a:buClr>
                <a:srgbClr val="434343"/>
              </a:buClr>
              <a:buSzPts val="1200"/>
              <a:buFont typeface="Droid Sans"/>
              <a:buChar char="●"/>
            </a:pPr>
            <a:r>
              <a:rPr lang="en" sz="1200">
                <a:solidFill>
                  <a:srgbClr val="434343"/>
                </a:solidFill>
                <a:latin typeface="Droid Sans"/>
                <a:ea typeface="Droid Sans"/>
                <a:cs typeface="Droid Sans"/>
                <a:sym typeface="Droid Sans"/>
              </a:rPr>
              <a:t>Needs to eat while at school</a:t>
            </a:r>
            <a:endParaRPr sz="1200">
              <a:solidFill>
                <a:srgbClr val="434343"/>
              </a:solidFill>
              <a:latin typeface="Droid Sans"/>
              <a:ea typeface="Droid Sans"/>
              <a:cs typeface="Droid Sans"/>
              <a:sym typeface="Droid Sans"/>
            </a:endParaRPr>
          </a:p>
          <a:p>
            <a:pPr marL="342900" lvl="0" indent="-190500" algn="l" rtl="0">
              <a:lnSpc>
                <a:spcPct val="115000"/>
              </a:lnSpc>
              <a:spcBef>
                <a:spcPts val="0"/>
              </a:spcBef>
              <a:spcAft>
                <a:spcPts val="0"/>
              </a:spcAft>
              <a:buClr>
                <a:srgbClr val="434343"/>
              </a:buClr>
              <a:buSzPts val="1200"/>
              <a:buFont typeface="Droid Sans"/>
              <a:buChar char="●"/>
            </a:pPr>
            <a:r>
              <a:rPr lang="en" sz="1200">
                <a:solidFill>
                  <a:srgbClr val="434343"/>
                </a:solidFill>
                <a:latin typeface="Droid Sans"/>
                <a:ea typeface="Droid Sans"/>
                <a:cs typeface="Droid Sans"/>
                <a:sym typeface="Droid Sans"/>
              </a:rPr>
              <a:t>Has to budget living off-campus</a:t>
            </a:r>
            <a:endParaRPr sz="1200">
              <a:solidFill>
                <a:srgbClr val="434343"/>
              </a:solidFill>
              <a:latin typeface="Droid Sans"/>
              <a:ea typeface="Droid Sans"/>
              <a:cs typeface="Droid Sans"/>
              <a:sym typeface="Droid Sans"/>
            </a:endParaRPr>
          </a:p>
          <a:p>
            <a:pPr marL="0" lvl="0" indent="0" algn="l" rtl="0">
              <a:lnSpc>
                <a:spcPct val="115000"/>
              </a:lnSpc>
              <a:spcBef>
                <a:spcPts val="0"/>
              </a:spcBef>
              <a:spcAft>
                <a:spcPts val="0"/>
              </a:spcAft>
              <a:buNone/>
            </a:pPr>
            <a:endParaRPr sz="1200">
              <a:solidFill>
                <a:srgbClr val="434343"/>
              </a:solidFill>
              <a:latin typeface="Droid Sans"/>
              <a:ea typeface="Droid Sans"/>
              <a:cs typeface="Droid Sans"/>
              <a:sym typeface="Droid Sans"/>
            </a:endParaRPr>
          </a:p>
          <a:p>
            <a:pPr marL="0" lvl="0" indent="0" algn="l" rtl="0">
              <a:lnSpc>
                <a:spcPct val="115000"/>
              </a:lnSpc>
              <a:spcBef>
                <a:spcPts val="0"/>
              </a:spcBef>
              <a:spcAft>
                <a:spcPts val="0"/>
              </a:spcAft>
              <a:buNone/>
            </a:pPr>
            <a:r>
              <a:rPr lang="en" sz="1600" b="1" i="1">
                <a:solidFill>
                  <a:srgbClr val="4B2E83"/>
                </a:solidFill>
                <a:latin typeface="Droid Sans"/>
                <a:ea typeface="Droid Sans"/>
                <a:cs typeface="Droid Sans"/>
                <a:sym typeface="Droid Sans"/>
              </a:rPr>
              <a:t>Pain Points</a:t>
            </a:r>
            <a:endParaRPr sz="1200">
              <a:solidFill>
                <a:srgbClr val="434343"/>
              </a:solidFill>
              <a:latin typeface="Droid Sans"/>
              <a:ea typeface="Droid Sans"/>
              <a:cs typeface="Droid Sans"/>
              <a:sym typeface="Droid Sans"/>
            </a:endParaRPr>
          </a:p>
          <a:p>
            <a:pPr marL="342900" lvl="0" indent="-190500" algn="l" rtl="0">
              <a:lnSpc>
                <a:spcPct val="115000"/>
              </a:lnSpc>
              <a:spcBef>
                <a:spcPts val="0"/>
              </a:spcBef>
              <a:spcAft>
                <a:spcPts val="0"/>
              </a:spcAft>
              <a:buClr>
                <a:srgbClr val="434343"/>
              </a:buClr>
              <a:buSzPts val="1200"/>
              <a:buFont typeface="Droid Sans"/>
              <a:buChar char="●"/>
            </a:pPr>
            <a:r>
              <a:rPr lang="en" sz="1200">
                <a:solidFill>
                  <a:srgbClr val="434343"/>
                </a:solidFill>
                <a:latin typeface="Droid Sans"/>
                <a:ea typeface="Droid Sans"/>
                <a:cs typeface="Droid Sans"/>
                <a:sym typeface="Droid Sans"/>
              </a:rPr>
              <a:t>Doesn’t have time to always get food between classes</a:t>
            </a:r>
            <a:endParaRPr sz="1200">
              <a:solidFill>
                <a:srgbClr val="434343"/>
              </a:solidFill>
              <a:latin typeface="Droid Sans"/>
              <a:ea typeface="Droid Sans"/>
              <a:cs typeface="Droid Sans"/>
              <a:sym typeface="Droid Sans"/>
            </a:endParaRPr>
          </a:p>
          <a:p>
            <a:pPr marL="342900" lvl="0" indent="-190500" algn="l" rtl="0">
              <a:lnSpc>
                <a:spcPct val="115000"/>
              </a:lnSpc>
              <a:spcBef>
                <a:spcPts val="0"/>
              </a:spcBef>
              <a:spcAft>
                <a:spcPts val="0"/>
              </a:spcAft>
              <a:buClr>
                <a:srgbClr val="434343"/>
              </a:buClr>
              <a:buSzPts val="1200"/>
              <a:buFont typeface="Droid Sans"/>
              <a:buChar char="●"/>
            </a:pPr>
            <a:r>
              <a:rPr lang="en" sz="1200">
                <a:solidFill>
                  <a:srgbClr val="434343"/>
                </a:solidFill>
                <a:latin typeface="Droid Sans"/>
                <a:ea typeface="Droid Sans"/>
                <a:cs typeface="Droid Sans"/>
                <a:sym typeface="Droid Sans"/>
              </a:rPr>
              <a:t>Wants to try good food nearby but doesn’t know how to find them</a:t>
            </a:r>
            <a:endParaRPr sz="1200">
              <a:solidFill>
                <a:srgbClr val="434343"/>
              </a:solidFill>
              <a:latin typeface="Droid Sans"/>
              <a:ea typeface="Droid Sans"/>
              <a:cs typeface="Droid Sans"/>
              <a:sym typeface="Droid Sans"/>
            </a:endParaRPr>
          </a:p>
          <a:p>
            <a:pPr marL="342900" lvl="0" indent="-190500" algn="l" rtl="0">
              <a:lnSpc>
                <a:spcPct val="115000"/>
              </a:lnSpc>
              <a:spcBef>
                <a:spcPts val="0"/>
              </a:spcBef>
              <a:spcAft>
                <a:spcPts val="0"/>
              </a:spcAft>
              <a:buClr>
                <a:srgbClr val="434343"/>
              </a:buClr>
              <a:buSzPts val="1200"/>
              <a:buFont typeface="Droid Sans"/>
              <a:buChar char="●"/>
            </a:pPr>
            <a:r>
              <a:rPr lang="en" sz="1200">
                <a:solidFill>
                  <a:srgbClr val="434343"/>
                </a:solidFill>
                <a:latin typeface="Droid Sans"/>
                <a:ea typeface="Droid Sans"/>
                <a:cs typeface="Droid Sans"/>
                <a:sym typeface="Droid Sans"/>
              </a:rPr>
              <a:t>Food trucks not serving when she has a chance to get food</a:t>
            </a:r>
            <a:endParaRPr sz="1200">
              <a:solidFill>
                <a:srgbClr val="434343"/>
              </a:solidFill>
              <a:latin typeface="Droid Sans"/>
              <a:ea typeface="Droid Sans"/>
              <a:cs typeface="Droid Sans"/>
              <a:sym typeface="Droid Sans"/>
            </a:endParaRPr>
          </a:p>
          <a:p>
            <a:pPr marL="342900" lvl="0" indent="-190500" algn="l" rtl="0">
              <a:lnSpc>
                <a:spcPct val="115000"/>
              </a:lnSpc>
              <a:spcBef>
                <a:spcPts val="0"/>
              </a:spcBef>
              <a:spcAft>
                <a:spcPts val="0"/>
              </a:spcAft>
              <a:buClr>
                <a:srgbClr val="434343"/>
              </a:buClr>
              <a:buSzPts val="1200"/>
              <a:buFont typeface="Droid Sans"/>
              <a:buChar char="●"/>
            </a:pPr>
            <a:r>
              <a:rPr lang="en" sz="1200">
                <a:solidFill>
                  <a:srgbClr val="434343"/>
                </a:solidFill>
                <a:latin typeface="Droid Sans"/>
                <a:ea typeface="Droid Sans"/>
                <a:cs typeface="Droid Sans"/>
                <a:sym typeface="Droid Sans"/>
              </a:rPr>
              <a:t>Tired of eating Subway</a:t>
            </a:r>
            <a:endParaRPr sz="1200">
              <a:solidFill>
                <a:srgbClr val="434343"/>
              </a:solidFill>
              <a:latin typeface="Droid Sans"/>
              <a:ea typeface="Droid Sans"/>
              <a:cs typeface="Droid Sans"/>
              <a:sym typeface="Droid Sans"/>
            </a:endParaRPr>
          </a:p>
          <a:p>
            <a:pPr marL="0" lvl="0" indent="0" algn="l" rtl="0">
              <a:lnSpc>
                <a:spcPct val="115000"/>
              </a:lnSpc>
              <a:spcBef>
                <a:spcPts val="0"/>
              </a:spcBef>
              <a:spcAft>
                <a:spcPts val="0"/>
              </a:spcAft>
              <a:buNone/>
            </a:pPr>
            <a:endParaRPr sz="1200">
              <a:solidFill>
                <a:srgbClr val="434343"/>
              </a:solidFill>
              <a:latin typeface="Droid Sans"/>
              <a:ea typeface="Droid Sans"/>
              <a:cs typeface="Droid Sans"/>
              <a:sym typeface="Droid Sans"/>
            </a:endParaRPr>
          </a:p>
          <a:p>
            <a:pPr marL="0" lvl="0" indent="0" algn="l" rtl="0">
              <a:lnSpc>
                <a:spcPct val="115000"/>
              </a:lnSpc>
              <a:spcBef>
                <a:spcPts val="0"/>
              </a:spcBef>
              <a:spcAft>
                <a:spcPts val="0"/>
              </a:spcAft>
              <a:buNone/>
            </a:pPr>
            <a:r>
              <a:rPr lang="en" sz="1600" b="1" i="1">
                <a:solidFill>
                  <a:srgbClr val="4B2E83"/>
                </a:solidFill>
                <a:latin typeface="Droid Sans"/>
                <a:ea typeface="Droid Sans"/>
                <a:cs typeface="Droid Sans"/>
                <a:sym typeface="Droid Sans"/>
              </a:rPr>
              <a:t>Key Drivers &amp; Motivation</a:t>
            </a:r>
            <a:endParaRPr sz="1200">
              <a:solidFill>
                <a:srgbClr val="434343"/>
              </a:solidFill>
              <a:latin typeface="Droid Sans"/>
              <a:ea typeface="Droid Sans"/>
              <a:cs typeface="Droid Sans"/>
              <a:sym typeface="Droid Sans"/>
            </a:endParaRPr>
          </a:p>
          <a:p>
            <a:pPr marL="342900" lvl="0" indent="-190500" algn="l" rtl="0">
              <a:lnSpc>
                <a:spcPct val="115000"/>
              </a:lnSpc>
              <a:spcBef>
                <a:spcPts val="0"/>
              </a:spcBef>
              <a:spcAft>
                <a:spcPts val="0"/>
              </a:spcAft>
              <a:buClr>
                <a:srgbClr val="434343"/>
              </a:buClr>
              <a:buSzPts val="1200"/>
              <a:buFont typeface="Droid Sans"/>
              <a:buChar char="●"/>
            </a:pPr>
            <a:r>
              <a:rPr lang="en" sz="1200">
                <a:solidFill>
                  <a:srgbClr val="434343"/>
                </a:solidFill>
                <a:latin typeface="Droid Sans"/>
                <a:ea typeface="Droid Sans"/>
                <a:cs typeface="Droid Sans"/>
                <a:sym typeface="Droid Sans"/>
              </a:rPr>
              <a:t>Needs to get her degree to go on to a well paying job</a:t>
            </a:r>
            <a:endParaRPr sz="1200">
              <a:solidFill>
                <a:srgbClr val="434343"/>
              </a:solidFill>
              <a:latin typeface="Droid Sans"/>
              <a:ea typeface="Droid Sans"/>
              <a:cs typeface="Droid Sans"/>
              <a:sym typeface="Droid Sans"/>
            </a:endParaRPr>
          </a:p>
          <a:p>
            <a:pPr marL="342900" lvl="0" indent="-190500" algn="l" rtl="0">
              <a:lnSpc>
                <a:spcPct val="115000"/>
              </a:lnSpc>
              <a:spcBef>
                <a:spcPts val="0"/>
              </a:spcBef>
              <a:spcAft>
                <a:spcPts val="0"/>
              </a:spcAft>
              <a:buClr>
                <a:srgbClr val="434343"/>
              </a:buClr>
              <a:buSzPts val="1200"/>
              <a:buFont typeface="Droid Sans"/>
              <a:buChar char="●"/>
            </a:pPr>
            <a:r>
              <a:rPr lang="en" sz="1200">
                <a:solidFill>
                  <a:srgbClr val="434343"/>
                </a:solidFill>
                <a:latin typeface="Droid Sans"/>
                <a:ea typeface="Droid Sans"/>
                <a:cs typeface="Droid Sans"/>
                <a:sym typeface="Droid Sans"/>
              </a:rPr>
              <a:t>Friends in class help motivate her to be there</a:t>
            </a:r>
            <a:endParaRPr sz="1200">
              <a:solidFill>
                <a:srgbClr val="434343"/>
              </a:solidFill>
              <a:latin typeface="Droid Sans"/>
              <a:ea typeface="Droid Sans"/>
              <a:cs typeface="Droid Sans"/>
              <a:sym typeface="Droid Sans"/>
            </a:endParaRPr>
          </a:p>
          <a:p>
            <a:pPr marL="342900" lvl="0" indent="-190500" algn="l" rtl="0">
              <a:lnSpc>
                <a:spcPct val="115000"/>
              </a:lnSpc>
              <a:spcBef>
                <a:spcPts val="0"/>
              </a:spcBef>
              <a:spcAft>
                <a:spcPts val="0"/>
              </a:spcAft>
              <a:buClr>
                <a:srgbClr val="434343"/>
              </a:buClr>
              <a:buSzPts val="1200"/>
              <a:buFont typeface="Droid Sans"/>
              <a:buChar char="●"/>
            </a:pPr>
            <a:r>
              <a:rPr lang="en" sz="1200">
                <a:solidFill>
                  <a:srgbClr val="434343"/>
                </a:solidFill>
                <a:latin typeface="Droid Sans"/>
                <a:ea typeface="Droid Sans"/>
                <a:cs typeface="Droid Sans"/>
                <a:sym typeface="Droid Sans"/>
              </a:rPr>
              <a:t>Enjoys learning new things</a:t>
            </a:r>
            <a:endParaRPr sz="1200">
              <a:solidFill>
                <a:srgbClr val="434343"/>
              </a:solidFill>
              <a:latin typeface="Droid Sans"/>
              <a:ea typeface="Droid Sans"/>
              <a:cs typeface="Droid Sans"/>
              <a:sym typeface="Droid Sans"/>
            </a:endParaRPr>
          </a:p>
          <a:p>
            <a:pPr marL="342900" lvl="0" indent="-190500" algn="l" rtl="0">
              <a:lnSpc>
                <a:spcPct val="115000"/>
              </a:lnSpc>
              <a:spcBef>
                <a:spcPts val="0"/>
              </a:spcBef>
              <a:spcAft>
                <a:spcPts val="0"/>
              </a:spcAft>
              <a:buClr>
                <a:srgbClr val="434343"/>
              </a:buClr>
              <a:buSzPts val="1200"/>
              <a:buFont typeface="Droid Sans"/>
              <a:buChar char="●"/>
            </a:pPr>
            <a:r>
              <a:rPr lang="en" sz="1200">
                <a:solidFill>
                  <a:srgbClr val="434343"/>
                </a:solidFill>
                <a:latin typeface="Droid Sans"/>
                <a:ea typeface="Droid Sans"/>
                <a:cs typeface="Droid Sans"/>
                <a:sym typeface="Droid Sans"/>
              </a:rPr>
              <a:t>Enjoys trying new things</a:t>
            </a:r>
            <a:endParaRPr sz="1200">
              <a:solidFill>
                <a:srgbClr val="434343"/>
              </a:solidFill>
              <a:latin typeface="Droid Sans"/>
              <a:ea typeface="Droid Sans"/>
              <a:cs typeface="Droid Sans"/>
              <a:sym typeface="Droid Sans"/>
            </a:endParaRPr>
          </a:p>
          <a:p>
            <a:pPr marL="0" lvl="0" indent="0" algn="l" rtl="0">
              <a:lnSpc>
                <a:spcPct val="115000"/>
              </a:lnSpc>
              <a:spcBef>
                <a:spcPts val="0"/>
              </a:spcBef>
              <a:spcAft>
                <a:spcPts val="0"/>
              </a:spcAft>
              <a:buNone/>
            </a:pPr>
            <a:endParaRPr sz="1600" b="1" i="1">
              <a:solidFill>
                <a:srgbClr val="4B2E83"/>
              </a:solidFill>
              <a:latin typeface="Droid Sans"/>
              <a:ea typeface="Droid Sans"/>
              <a:cs typeface="Droid Sans"/>
              <a:sym typeface="Droid Sans"/>
            </a:endParaRPr>
          </a:p>
          <a:p>
            <a:pPr marL="0" lvl="0" indent="0" algn="l" rtl="0">
              <a:lnSpc>
                <a:spcPct val="115000"/>
              </a:lnSpc>
              <a:spcBef>
                <a:spcPts val="0"/>
              </a:spcBef>
              <a:spcAft>
                <a:spcPts val="0"/>
              </a:spcAft>
              <a:buNone/>
            </a:pPr>
            <a:r>
              <a:rPr lang="en" sz="1600" b="1" i="1">
                <a:solidFill>
                  <a:srgbClr val="4B2E83"/>
                </a:solidFill>
                <a:latin typeface="Droid Sans"/>
                <a:ea typeface="Droid Sans"/>
                <a:cs typeface="Droid Sans"/>
                <a:sym typeface="Droid Sans"/>
              </a:rPr>
              <a:t>Validations</a:t>
            </a:r>
            <a:endParaRPr sz="1200">
              <a:solidFill>
                <a:srgbClr val="434343"/>
              </a:solidFill>
              <a:latin typeface="Droid Sans"/>
              <a:ea typeface="Droid Sans"/>
              <a:cs typeface="Droid Sans"/>
              <a:sym typeface="Droid Sans"/>
            </a:endParaRPr>
          </a:p>
          <a:p>
            <a:pPr marL="342900" lvl="0" indent="-190500" algn="l" rtl="0">
              <a:lnSpc>
                <a:spcPct val="115000"/>
              </a:lnSpc>
              <a:spcBef>
                <a:spcPts val="0"/>
              </a:spcBef>
              <a:spcAft>
                <a:spcPts val="0"/>
              </a:spcAft>
              <a:buClr>
                <a:srgbClr val="434343"/>
              </a:buClr>
              <a:buSzPts val="1200"/>
              <a:buFont typeface="Droid Sans"/>
              <a:buChar char="●"/>
            </a:pPr>
            <a:r>
              <a:rPr lang="en" sz="1200">
                <a:solidFill>
                  <a:srgbClr val="434343"/>
                </a:solidFill>
                <a:latin typeface="Droid Sans"/>
                <a:ea typeface="Droid Sans"/>
                <a:cs typeface="Droid Sans"/>
                <a:sym typeface="Droid Sans"/>
              </a:rPr>
              <a:t>Word of mouth from friends helps her decide what to eat</a:t>
            </a:r>
            <a:endParaRPr sz="1200">
              <a:solidFill>
                <a:srgbClr val="434343"/>
              </a:solidFill>
              <a:latin typeface="Droid Sans"/>
              <a:ea typeface="Droid Sans"/>
              <a:cs typeface="Droid Sans"/>
              <a:sym typeface="Droid Sans"/>
            </a:endParaRPr>
          </a:p>
          <a:p>
            <a:pPr marL="342900" lvl="0" indent="-190500" algn="l" rtl="0">
              <a:lnSpc>
                <a:spcPct val="115000"/>
              </a:lnSpc>
              <a:spcBef>
                <a:spcPts val="0"/>
              </a:spcBef>
              <a:spcAft>
                <a:spcPts val="0"/>
              </a:spcAft>
              <a:buClr>
                <a:srgbClr val="434343"/>
              </a:buClr>
              <a:buSzPts val="1200"/>
              <a:buFont typeface="Droid Sans"/>
              <a:buChar char="●"/>
            </a:pPr>
            <a:r>
              <a:rPr lang="en" sz="1200">
                <a:solidFill>
                  <a:srgbClr val="434343"/>
                </a:solidFill>
                <a:latin typeface="Droid Sans"/>
                <a:ea typeface="Droid Sans"/>
                <a:cs typeface="Droid Sans"/>
                <a:sym typeface="Droid Sans"/>
              </a:rPr>
              <a:t>Is always willing to try a new experience to judge it herself</a:t>
            </a:r>
            <a:endParaRPr sz="1200">
              <a:solidFill>
                <a:srgbClr val="434343"/>
              </a:solidFill>
              <a:latin typeface="Droid Sans"/>
              <a:ea typeface="Droid Sans"/>
              <a:cs typeface="Droid Sans"/>
              <a:sym typeface="Droid Sans"/>
            </a:endParaRPr>
          </a:p>
          <a:p>
            <a:pPr marL="342900" lvl="0" indent="-190500" algn="l" rtl="0">
              <a:lnSpc>
                <a:spcPct val="115000"/>
              </a:lnSpc>
              <a:spcBef>
                <a:spcPts val="0"/>
              </a:spcBef>
              <a:spcAft>
                <a:spcPts val="0"/>
              </a:spcAft>
              <a:buClr>
                <a:srgbClr val="434343"/>
              </a:buClr>
              <a:buSzPts val="1200"/>
              <a:buFont typeface="Droid Sans"/>
              <a:buChar char="●"/>
            </a:pPr>
            <a:r>
              <a:rPr lang="en" sz="1200">
                <a:solidFill>
                  <a:srgbClr val="434343"/>
                </a:solidFill>
                <a:latin typeface="Droid Sans"/>
                <a:ea typeface="Droid Sans"/>
                <a:cs typeface="Droid Sans"/>
                <a:sym typeface="Droid Sans"/>
              </a:rPr>
              <a:t>Refers to peer reviews when thinking of trying something new</a:t>
            </a:r>
            <a:endParaRPr sz="1200">
              <a:solidFill>
                <a:srgbClr val="434343"/>
              </a:solidFill>
              <a:latin typeface="Droid Sans"/>
              <a:ea typeface="Droid Sans"/>
              <a:cs typeface="Droid Sans"/>
              <a:sym typeface="Droid Sans"/>
            </a:endParaRPr>
          </a:p>
        </p:txBody>
      </p:sp>
      <p:sp>
        <p:nvSpPr>
          <p:cNvPr id="71" name="Google Shape;71;p15"/>
          <p:cNvSpPr txBox="1"/>
          <p:nvPr/>
        </p:nvSpPr>
        <p:spPr>
          <a:xfrm>
            <a:off x="7035000" y="5466575"/>
            <a:ext cx="3185700" cy="2052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i="1">
                <a:solidFill>
                  <a:srgbClr val="4B2E83"/>
                </a:solidFill>
                <a:latin typeface="Droid Sans"/>
                <a:ea typeface="Droid Sans"/>
                <a:cs typeface="Droid Sans"/>
                <a:sym typeface="Droid Sans"/>
              </a:rPr>
              <a:t>Key Identifiers</a:t>
            </a:r>
            <a:endParaRPr sz="1200">
              <a:solidFill>
                <a:srgbClr val="434343"/>
              </a:solidFill>
              <a:latin typeface="Droid Sans"/>
              <a:ea typeface="Droid Sans"/>
              <a:cs typeface="Droid Sans"/>
              <a:sym typeface="Droid Sans"/>
            </a:endParaRPr>
          </a:p>
          <a:p>
            <a:pPr marL="342900" lvl="0" indent="-190500" algn="l" rtl="0">
              <a:lnSpc>
                <a:spcPct val="115000"/>
              </a:lnSpc>
              <a:spcBef>
                <a:spcPts val="0"/>
              </a:spcBef>
              <a:spcAft>
                <a:spcPts val="0"/>
              </a:spcAft>
              <a:buClr>
                <a:srgbClr val="434343"/>
              </a:buClr>
              <a:buSzPts val="1200"/>
              <a:buFont typeface="Droid Sans"/>
              <a:buChar char="●"/>
            </a:pPr>
            <a:r>
              <a:rPr lang="en" sz="1200">
                <a:solidFill>
                  <a:srgbClr val="434343"/>
                </a:solidFill>
                <a:latin typeface="Droid Sans"/>
                <a:ea typeface="Droid Sans"/>
                <a:cs typeface="Droid Sans"/>
                <a:sym typeface="Droid Sans"/>
              </a:rPr>
              <a:t>Student</a:t>
            </a:r>
            <a:endParaRPr sz="1200">
              <a:solidFill>
                <a:srgbClr val="434343"/>
              </a:solidFill>
              <a:latin typeface="Droid Sans"/>
              <a:ea typeface="Droid Sans"/>
              <a:cs typeface="Droid Sans"/>
              <a:sym typeface="Droid Sans"/>
            </a:endParaRPr>
          </a:p>
          <a:p>
            <a:pPr marL="342900" lvl="0" indent="-190500" algn="l" rtl="0">
              <a:lnSpc>
                <a:spcPct val="115000"/>
              </a:lnSpc>
              <a:spcBef>
                <a:spcPts val="0"/>
              </a:spcBef>
              <a:spcAft>
                <a:spcPts val="0"/>
              </a:spcAft>
              <a:buClr>
                <a:srgbClr val="434343"/>
              </a:buClr>
              <a:buSzPts val="1200"/>
              <a:buFont typeface="Droid Sans"/>
              <a:buChar char="●"/>
            </a:pPr>
            <a:r>
              <a:rPr lang="en" sz="1200">
                <a:solidFill>
                  <a:srgbClr val="434343"/>
                </a:solidFill>
                <a:latin typeface="Droid Sans"/>
                <a:ea typeface="Droid Sans"/>
                <a:cs typeface="Droid Sans"/>
                <a:sym typeface="Droid Sans"/>
              </a:rPr>
              <a:t>Always has laptop or phone</a:t>
            </a:r>
            <a:endParaRPr sz="1200">
              <a:solidFill>
                <a:srgbClr val="434343"/>
              </a:solidFill>
              <a:latin typeface="Droid Sans"/>
              <a:ea typeface="Droid Sans"/>
              <a:cs typeface="Droid Sans"/>
              <a:sym typeface="Droid Sans"/>
            </a:endParaRPr>
          </a:p>
          <a:p>
            <a:pPr marL="342900" lvl="0" indent="-190500" algn="l" rtl="0">
              <a:lnSpc>
                <a:spcPct val="115000"/>
              </a:lnSpc>
              <a:spcBef>
                <a:spcPts val="0"/>
              </a:spcBef>
              <a:spcAft>
                <a:spcPts val="0"/>
              </a:spcAft>
              <a:buClr>
                <a:srgbClr val="434343"/>
              </a:buClr>
              <a:buSzPts val="1200"/>
              <a:buFont typeface="Droid Sans"/>
              <a:buChar char="●"/>
            </a:pPr>
            <a:r>
              <a:rPr lang="en" sz="1200">
                <a:solidFill>
                  <a:srgbClr val="434343"/>
                </a:solidFill>
                <a:latin typeface="Droid Sans"/>
                <a:ea typeface="Droid Sans"/>
                <a:cs typeface="Droid Sans"/>
                <a:sym typeface="Droid Sans"/>
              </a:rPr>
              <a:t>Constantly busy</a:t>
            </a:r>
            <a:endParaRPr sz="1200">
              <a:solidFill>
                <a:srgbClr val="434343"/>
              </a:solidFill>
              <a:latin typeface="Droid Sans"/>
              <a:ea typeface="Droid Sans"/>
              <a:cs typeface="Droid Sans"/>
              <a:sym typeface="Droid Sans"/>
            </a:endParaRPr>
          </a:p>
          <a:p>
            <a:pPr marL="342900" lvl="0" indent="-190500" algn="l" rtl="0">
              <a:lnSpc>
                <a:spcPct val="115000"/>
              </a:lnSpc>
              <a:spcBef>
                <a:spcPts val="0"/>
              </a:spcBef>
              <a:spcAft>
                <a:spcPts val="0"/>
              </a:spcAft>
              <a:buClr>
                <a:srgbClr val="434343"/>
              </a:buClr>
              <a:buSzPts val="1200"/>
              <a:buFont typeface="Droid Sans"/>
              <a:buChar char="●"/>
            </a:pPr>
            <a:r>
              <a:rPr lang="en" sz="1200">
                <a:solidFill>
                  <a:srgbClr val="434343"/>
                </a:solidFill>
                <a:latin typeface="Droid Sans"/>
                <a:ea typeface="Droid Sans"/>
                <a:cs typeface="Droid Sans"/>
                <a:sym typeface="Droid Sans"/>
              </a:rPr>
              <a:t>Commutes to school</a:t>
            </a:r>
            <a:endParaRPr sz="1200">
              <a:solidFill>
                <a:srgbClr val="434343"/>
              </a:solidFill>
              <a:latin typeface="Droid Sans"/>
              <a:ea typeface="Droid Sans"/>
              <a:cs typeface="Droid Sans"/>
              <a:sym typeface="Droid Sans"/>
            </a:endParaRPr>
          </a:p>
          <a:p>
            <a:pPr marL="342900" lvl="0" indent="-190500" algn="l" rtl="0">
              <a:lnSpc>
                <a:spcPct val="115000"/>
              </a:lnSpc>
              <a:spcBef>
                <a:spcPts val="0"/>
              </a:spcBef>
              <a:spcAft>
                <a:spcPts val="0"/>
              </a:spcAft>
              <a:buClr>
                <a:srgbClr val="434343"/>
              </a:buClr>
              <a:buSzPts val="1200"/>
              <a:buFont typeface="Droid Sans"/>
              <a:buChar char="●"/>
            </a:pPr>
            <a:r>
              <a:rPr lang="en" sz="1200">
                <a:solidFill>
                  <a:srgbClr val="434343"/>
                </a:solidFill>
                <a:latin typeface="Droid Sans"/>
                <a:ea typeface="Droid Sans"/>
                <a:cs typeface="Droid Sans"/>
                <a:sym typeface="Droid Sans"/>
              </a:rPr>
              <a:t>Prefers to have classes back to back</a:t>
            </a:r>
            <a:endParaRPr sz="1200">
              <a:solidFill>
                <a:srgbClr val="434343"/>
              </a:solidFill>
              <a:latin typeface="Droid Sans"/>
              <a:ea typeface="Droid Sans"/>
              <a:cs typeface="Droid Sans"/>
              <a:sym typeface="Droid Sans"/>
            </a:endParaRPr>
          </a:p>
          <a:p>
            <a:pPr marL="342900" lvl="0" indent="-190500" algn="l" rtl="0">
              <a:lnSpc>
                <a:spcPct val="115000"/>
              </a:lnSpc>
              <a:spcBef>
                <a:spcPts val="0"/>
              </a:spcBef>
              <a:spcAft>
                <a:spcPts val="0"/>
              </a:spcAft>
              <a:buClr>
                <a:srgbClr val="434343"/>
              </a:buClr>
              <a:buSzPts val="1200"/>
              <a:buFont typeface="Droid Sans"/>
              <a:buChar char="●"/>
            </a:pPr>
            <a:r>
              <a:rPr lang="en" sz="1200">
                <a:solidFill>
                  <a:srgbClr val="434343"/>
                </a:solidFill>
                <a:latin typeface="Droid Sans"/>
                <a:ea typeface="Droid Sans"/>
                <a:cs typeface="Droid Sans"/>
                <a:sym typeface="Droid Sans"/>
              </a:rPr>
              <a:t>Prefers doing homework at school</a:t>
            </a:r>
            <a:endParaRPr sz="1200">
              <a:solidFill>
                <a:srgbClr val="434343"/>
              </a:solidFill>
              <a:latin typeface="Droid Sans"/>
              <a:ea typeface="Droid Sans"/>
              <a:cs typeface="Droid Sans"/>
              <a:sym typeface="Droid Sans"/>
            </a:endParaRPr>
          </a:p>
        </p:txBody>
      </p:sp>
      <p:grpSp>
        <p:nvGrpSpPr>
          <p:cNvPr id="72" name="Google Shape;72;p15"/>
          <p:cNvGrpSpPr/>
          <p:nvPr/>
        </p:nvGrpSpPr>
        <p:grpSpPr>
          <a:xfrm>
            <a:off x="7419600" y="4089000"/>
            <a:ext cx="2457575" cy="1256300"/>
            <a:chOff x="7495800" y="3555600"/>
            <a:chExt cx="2457575" cy="1256300"/>
          </a:xfrm>
        </p:grpSpPr>
        <p:sp>
          <p:nvSpPr>
            <p:cNvPr id="73" name="Google Shape;73;p15"/>
            <p:cNvSpPr txBox="1"/>
            <p:nvPr/>
          </p:nvSpPr>
          <p:spPr>
            <a:xfrm>
              <a:off x="7495800" y="3555600"/>
              <a:ext cx="1078500" cy="12510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sz="1200" b="1">
                  <a:solidFill>
                    <a:srgbClr val="4B2E83"/>
                  </a:solidFill>
                  <a:latin typeface="Droid Sans"/>
                  <a:ea typeface="Droid Sans"/>
                  <a:cs typeface="Droid Sans"/>
                  <a:sym typeface="Droid Sans"/>
                </a:rPr>
                <a:t>Age</a:t>
              </a:r>
              <a:endParaRPr sz="1200" b="1">
                <a:solidFill>
                  <a:srgbClr val="4B2E83"/>
                </a:solidFill>
                <a:latin typeface="Droid Sans"/>
                <a:ea typeface="Droid Sans"/>
                <a:cs typeface="Droid Sans"/>
                <a:sym typeface="Droid Sans"/>
              </a:endParaRPr>
            </a:p>
            <a:p>
              <a:pPr marL="0" lvl="0" indent="0" algn="r" rtl="0">
                <a:lnSpc>
                  <a:spcPct val="115000"/>
                </a:lnSpc>
                <a:spcBef>
                  <a:spcPts val="0"/>
                </a:spcBef>
                <a:spcAft>
                  <a:spcPts val="0"/>
                </a:spcAft>
                <a:buNone/>
              </a:pPr>
              <a:r>
                <a:rPr lang="en" sz="1200" b="1">
                  <a:solidFill>
                    <a:srgbClr val="4B2E83"/>
                  </a:solidFill>
                  <a:latin typeface="Droid Sans"/>
                  <a:ea typeface="Droid Sans"/>
                  <a:cs typeface="Droid Sans"/>
                  <a:sym typeface="Droid Sans"/>
                </a:rPr>
                <a:t>Location</a:t>
              </a:r>
              <a:endParaRPr sz="1200" b="1">
                <a:solidFill>
                  <a:srgbClr val="4B2E83"/>
                </a:solidFill>
                <a:latin typeface="Droid Sans"/>
                <a:ea typeface="Droid Sans"/>
                <a:cs typeface="Droid Sans"/>
                <a:sym typeface="Droid Sans"/>
              </a:endParaRPr>
            </a:p>
            <a:p>
              <a:pPr marL="0" lvl="0" indent="0" algn="r" rtl="0">
                <a:lnSpc>
                  <a:spcPct val="115000"/>
                </a:lnSpc>
                <a:spcBef>
                  <a:spcPts val="0"/>
                </a:spcBef>
                <a:spcAft>
                  <a:spcPts val="0"/>
                </a:spcAft>
                <a:buNone/>
              </a:pPr>
              <a:r>
                <a:rPr lang="en" sz="1200" b="1">
                  <a:solidFill>
                    <a:srgbClr val="4B2E83"/>
                  </a:solidFill>
                  <a:latin typeface="Droid Sans"/>
                  <a:ea typeface="Droid Sans"/>
                  <a:cs typeface="Droid Sans"/>
                  <a:sym typeface="Droid Sans"/>
                </a:rPr>
                <a:t>Status</a:t>
              </a:r>
              <a:endParaRPr sz="1200" b="1">
                <a:solidFill>
                  <a:srgbClr val="4B2E83"/>
                </a:solidFill>
                <a:latin typeface="Droid Sans"/>
                <a:ea typeface="Droid Sans"/>
                <a:cs typeface="Droid Sans"/>
                <a:sym typeface="Droid Sans"/>
              </a:endParaRPr>
            </a:p>
            <a:p>
              <a:pPr marL="0" lvl="0" indent="0" algn="r" rtl="0">
                <a:lnSpc>
                  <a:spcPct val="115000"/>
                </a:lnSpc>
                <a:spcBef>
                  <a:spcPts val="0"/>
                </a:spcBef>
                <a:spcAft>
                  <a:spcPts val="0"/>
                </a:spcAft>
                <a:buNone/>
              </a:pPr>
              <a:r>
                <a:rPr lang="en" sz="1200" b="1">
                  <a:solidFill>
                    <a:srgbClr val="4B2E83"/>
                  </a:solidFill>
                  <a:latin typeface="Droid Sans"/>
                  <a:ea typeface="Droid Sans"/>
                  <a:cs typeface="Droid Sans"/>
                  <a:sym typeface="Droid Sans"/>
                </a:rPr>
                <a:t>Education</a:t>
              </a:r>
              <a:endParaRPr sz="1200" b="1">
                <a:solidFill>
                  <a:srgbClr val="4B2E83"/>
                </a:solidFill>
                <a:latin typeface="Droid Sans"/>
                <a:ea typeface="Droid Sans"/>
                <a:cs typeface="Droid Sans"/>
                <a:sym typeface="Droid Sans"/>
              </a:endParaRPr>
            </a:p>
            <a:p>
              <a:pPr marL="0" lvl="0" indent="0" algn="r" rtl="0">
                <a:lnSpc>
                  <a:spcPct val="115000"/>
                </a:lnSpc>
                <a:spcBef>
                  <a:spcPts val="0"/>
                </a:spcBef>
                <a:spcAft>
                  <a:spcPts val="0"/>
                </a:spcAft>
                <a:buClr>
                  <a:schemeClr val="dk1"/>
                </a:buClr>
                <a:buSzPts val="1100"/>
                <a:buFont typeface="Arial"/>
                <a:buNone/>
              </a:pPr>
              <a:r>
                <a:rPr lang="en" sz="1200" b="1">
                  <a:solidFill>
                    <a:srgbClr val="4B2E83"/>
                  </a:solidFill>
                  <a:latin typeface="Droid Sans"/>
                  <a:ea typeface="Droid Sans"/>
                  <a:cs typeface="Droid Sans"/>
                  <a:sym typeface="Droid Sans"/>
                </a:rPr>
                <a:t>Experience</a:t>
              </a:r>
              <a:endParaRPr/>
            </a:p>
          </p:txBody>
        </p:sp>
        <p:sp>
          <p:nvSpPr>
            <p:cNvPr id="74" name="Google Shape;74;p15"/>
            <p:cNvSpPr txBox="1"/>
            <p:nvPr/>
          </p:nvSpPr>
          <p:spPr>
            <a:xfrm>
              <a:off x="8519075" y="3560900"/>
              <a:ext cx="1434300" cy="125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434343"/>
                  </a:solidFill>
                  <a:latin typeface="Droid Sans"/>
                  <a:ea typeface="Droid Sans"/>
                  <a:cs typeface="Droid Sans"/>
                  <a:sym typeface="Droid Sans"/>
                </a:rPr>
                <a:t>22</a:t>
              </a:r>
              <a:endParaRPr sz="1200">
                <a:solidFill>
                  <a:srgbClr val="434343"/>
                </a:solidFill>
                <a:latin typeface="Droid Sans"/>
                <a:ea typeface="Droid Sans"/>
                <a:cs typeface="Droid Sans"/>
                <a:sym typeface="Droid Sans"/>
              </a:endParaRPr>
            </a:p>
            <a:p>
              <a:pPr marL="0" lvl="0" indent="0" algn="l" rtl="0">
                <a:lnSpc>
                  <a:spcPct val="115000"/>
                </a:lnSpc>
                <a:spcBef>
                  <a:spcPts val="0"/>
                </a:spcBef>
                <a:spcAft>
                  <a:spcPts val="0"/>
                </a:spcAft>
                <a:buNone/>
              </a:pPr>
              <a:r>
                <a:rPr lang="en" sz="1200">
                  <a:solidFill>
                    <a:srgbClr val="434343"/>
                  </a:solidFill>
                  <a:latin typeface="Droid Sans"/>
                  <a:ea typeface="Droid Sans"/>
                  <a:cs typeface="Droid Sans"/>
                  <a:sym typeface="Droid Sans"/>
                </a:rPr>
                <a:t>Renton, WA</a:t>
              </a:r>
              <a:endParaRPr sz="1200">
                <a:solidFill>
                  <a:srgbClr val="434343"/>
                </a:solidFill>
                <a:latin typeface="Droid Sans"/>
                <a:ea typeface="Droid Sans"/>
                <a:cs typeface="Droid Sans"/>
                <a:sym typeface="Droid Sans"/>
              </a:endParaRPr>
            </a:p>
            <a:p>
              <a:pPr marL="0" lvl="0" indent="0" algn="l" rtl="0">
                <a:lnSpc>
                  <a:spcPct val="115000"/>
                </a:lnSpc>
                <a:spcBef>
                  <a:spcPts val="0"/>
                </a:spcBef>
                <a:spcAft>
                  <a:spcPts val="0"/>
                </a:spcAft>
                <a:buNone/>
              </a:pPr>
              <a:r>
                <a:rPr lang="en" sz="1200">
                  <a:solidFill>
                    <a:srgbClr val="434343"/>
                  </a:solidFill>
                  <a:latin typeface="Droid Sans"/>
                  <a:ea typeface="Droid Sans"/>
                  <a:cs typeface="Droid Sans"/>
                  <a:sym typeface="Droid Sans"/>
                </a:rPr>
                <a:t>Single</a:t>
              </a:r>
              <a:endParaRPr sz="1200">
                <a:solidFill>
                  <a:srgbClr val="434343"/>
                </a:solidFill>
                <a:latin typeface="Droid Sans"/>
                <a:ea typeface="Droid Sans"/>
                <a:cs typeface="Droid Sans"/>
                <a:sym typeface="Droid Sans"/>
              </a:endParaRPr>
            </a:p>
            <a:p>
              <a:pPr marL="0" lvl="0" indent="0" algn="l" rtl="0">
                <a:lnSpc>
                  <a:spcPct val="115000"/>
                </a:lnSpc>
                <a:spcBef>
                  <a:spcPts val="0"/>
                </a:spcBef>
                <a:spcAft>
                  <a:spcPts val="0"/>
                </a:spcAft>
                <a:buNone/>
              </a:pPr>
              <a:r>
                <a:rPr lang="en" sz="1200">
                  <a:solidFill>
                    <a:srgbClr val="434343"/>
                  </a:solidFill>
                  <a:latin typeface="Droid Sans"/>
                  <a:ea typeface="Droid Sans"/>
                  <a:cs typeface="Droid Sans"/>
                  <a:sym typeface="Droid Sans"/>
                </a:rPr>
                <a:t>A.A. in Business</a:t>
              </a:r>
              <a:endParaRPr sz="1200">
                <a:solidFill>
                  <a:srgbClr val="434343"/>
                </a:solidFill>
                <a:latin typeface="Droid Sans"/>
                <a:ea typeface="Droid Sans"/>
                <a:cs typeface="Droid Sans"/>
                <a:sym typeface="Droid Sans"/>
              </a:endParaRPr>
            </a:p>
            <a:p>
              <a:pPr marL="0" lvl="0" indent="0" algn="l" rtl="0">
                <a:lnSpc>
                  <a:spcPct val="115000"/>
                </a:lnSpc>
                <a:spcBef>
                  <a:spcPts val="0"/>
                </a:spcBef>
                <a:spcAft>
                  <a:spcPts val="0"/>
                </a:spcAft>
                <a:buNone/>
              </a:pPr>
              <a:r>
                <a:rPr lang="en" sz="1200">
                  <a:solidFill>
                    <a:srgbClr val="434343"/>
                  </a:solidFill>
                  <a:latin typeface="Droid Sans"/>
                  <a:ea typeface="Droid Sans"/>
                  <a:cs typeface="Droid Sans"/>
                  <a:sym typeface="Droid Sans"/>
                </a:rPr>
                <a:t>Waitress</a:t>
              </a:r>
              <a:endParaRPr sz="1200">
                <a:solidFill>
                  <a:srgbClr val="434343"/>
                </a:solidFill>
                <a:latin typeface="Droid Sans"/>
                <a:ea typeface="Droid Sans"/>
                <a:cs typeface="Droid Sans"/>
                <a:sym typeface="Droid Sans"/>
              </a:endParaRPr>
            </a:p>
          </p:txBody>
        </p:sp>
      </p:grpSp>
      <p:sp>
        <p:nvSpPr>
          <p:cNvPr id="75" name="Google Shape;75;p15"/>
          <p:cNvSpPr/>
          <p:nvPr/>
        </p:nvSpPr>
        <p:spPr>
          <a:xfrm>
            <a:off x="7034850" y="3023675"/>
            <a:ext cx="3023700" cy="917100"/>
          </a:xfrm>
          <a:prstGeom prst="rect">
            <a:avLst/>
          </a:prstGeom>
          <a:solidFill>
            <a:srgbClr val="B7A5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txBox="1"/>
          <p:nvPr/>
        </p:nvSpPr>
        <p:spPr>
          <a:xfrm>
            <a:off x="7120250" y="3138650"/>
            <a:ext cx="2813400" cy="70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i="1">
                <a:solidFill>
                  <a:srgbClr val="FFFFFF"/>
                </a:solidFill>
                <a:latin typeface="Droid Sans"/>
                <a:ea typeface="Droid Sans"/>
                <a:cs typeface="Droid Sans"/>
                <a:sym typeface="Droid Sans"/>
              </a:rPr>
              <a:t>“Sorry, I can’t go this evening, gotta study!”</a:t>
            </a:r>
            <a:endParaRPr sz="1600" i="1">
              <a:solidFill>
                <a:srgbClr val="FFFFFF"/>
              </a:solidFill>
              <a:latin typeface="Droid Sans"/>
              <a:ea typeface="Droid Sans"/>
              <a:cs typeface="Droid Sans"/>
              <a:sym typeface="Droid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429</Words>
  <Application>Microsoft Office PowerPoint</Application>
  <PresentationFormat>Custom</PresentationFormat>
  <Paragraphs>54</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Droid Sans</vt:lpstr>
      <vt:lpstr>Simple Light</vt:lpstr>
      <vt:lpstr>Top Target Personas</vt:lpstr>
      <vt:lpstr>Chosen Persona: Studious Sandra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 Target Personas</dc:title>
  <dc:creator>Gabriel D</dc:creator>
  <cp:lastModifiedBy>Gabriel D</cp:lastModifiedBy>
  <cp:revision>4</cp:revision>
  <dcterms:modified xsi:type="dcterms:W3CDTF">2019-04-24T03:16:49Z</dcterms:modified>
</cp:coreProperties>
</file>