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080FC8-8162-430A-9252-4FBCCB3621F0}">
  <a:tblStyle styleId="{C4080FC8-8162-430A-9252-4FBCCB362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2a0df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2a0df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2a0df8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2a0df8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be803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be803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Lukasz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2a0df8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2a0df8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Lukasz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2a0df8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2a0df8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2a0df8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2a0df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2a0df8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2a0df8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2a0df8d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2a0df8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wb.edu/foo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4 Thought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6100" y="4306975"/>
            <a:ext cx="822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2"/>
                </a:solidFill>
                <a:latin typeface="Droid Sans"/>
                <a:ea typeface="Droid Sans"/>
                <a:cs typeface="Droid Sans"/>
                <a:sym typeface="Droid Sans"/>
              </a:rPr>
              <a:t>Lukasz Bakun, Anya Biryukova, Hayeon Choi, Gabriel Smith-Dalrymple</a:t>
            </a:r>
            <a:endParaRPr sz="1400">
              <a:solidFill>
                <a:schemeClr val="lt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375" y="2429500"/>
            <a:ext cx="1495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063" y="2434263"/>
            <a:ext cx="21717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0" l="10550" r="8042" t="0"/>
          <a:stretch/>
        </p:blipFill>
        <p:spPr>
          <a:xfrm>
            <a:off x="6866025" y="2429488"/>
            <a:ext cx="21336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Big Idea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an application that students and staff can use to find food on/near campus, complete with menus, hours, locations, and reviews. 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 users to order their food in advance so that they can pick up their food without waiting in line.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Compile an easy to access list of food local to UWB to allow students the ease of finding what they would like to eat.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Enable users to filter by preferences and food allergies, and allow account holders to save preference settings.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Existing Solutions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Maps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UWB Dining Services Page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https://www.uwb.edu/food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Uber Eats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Yelp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14551" l="31311" r="31100" t="13516"/>
          <a:stretch/>
        </p:blipFill>
        <p:spPr>
          <a:xfrm>
            <a:off x="6833725" y="177925"/>
            <a:ext cx="2148525" cy="215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725" y="2533764"/>
            <a:ext cx="2148525" cy="162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Target Personas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Studious Sandra: Full-time student and a part-time waitress that lives off campus. Tries to fit all her classes in on similar days and has short breaks between classes. Works hard to keep up her grades. 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Allergic Angela: Full-time student that wants to make sure that there is no chance of peanuts or almonds being found in her food. Lives on-campus, and parents pay for college. Her budget is fairly open, so she can focus on keeping her food allergy free.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Dad Daniel: Only goes to class for 5-10 credits a quarter, but works a full-time job. His busy schedule makes it tough for him to be able to find time to get food as he’s always traveling between work, class, and his local daycare.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67" y="0"/>
            <a:ext cx="66506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Delighter Scenario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735475" y="1152475"/>
            <a:ext cx="50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student is in class and looking to get food from a food truck before their next class, </a:t>
            </a:r>
            <a:r>
              <a:rPr lang="en" sz="1600"/>
              <a:t>which is </a:t>
            </a:r>
            <a:r>
              <a:rPr lang="en" sz="1600"/>
              <a:t>in 15 minutes.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student uses the app to find the food truck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student places an order to pick up </a:t>
            </a:r>
            <a:r>
              <a:rPr lang="en" sz="1600"/>
              <a:t>during their class break.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student doesn’t have to wait in the long line, and gets their food before their next class starts.</a:t>
            </a:r>
            <a:endParaRPr sz="16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00" y="1152475"/>
            <a:ext cx="2467977" cy="353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lot of students don’t know the local food options and are not too aware of the food truck schedule, deterring them from eating while on campus.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find the lines for the food trucks too long.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have found pricing for eateries too expensive for their budgets.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sometimes feel the quality of food is poor.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0"/>
          <p:cNvGraphicFramePr/>
          <p:nvPr/>
        </p:nvGraphicFramePr>
        <p:xfrm>
          <a:off x="952500" y="14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{C4080FC8-8162-430A-9252-4FBCCB3621F0}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Food 4 Thought app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Configuration Services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Identity Management                                                         Application Management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Application Services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History Archive     Online Ordering     Previous Order Saving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Ingredient Lists     Allergy Archive     Food Requests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Location Display     Help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Utility Services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Authentication     Logging and Monitoring     Interfacing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 Storage     Search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Issues/Risks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Campus may have limitations and restrictions on what food trucks are allowed to serve campus.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Demand may not be great enough to encourage more food trucks to serve the campus.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Food trucks may be discouraged from potential negative user reviews on the app.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