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hierarchy1" loCatId="hierarchy" qsTypeId="urn:microsoft.com/office/officeart/2005/8/quickstyle/simple4" qsCatId="simple" csTypeId="urn:microsoft.com/office/officeart/2005/8/colors/accent6_2" csCatId="accent6" phldr="1"/>
      <dgm:spPr/>
    </dgm:pt>
    <dgm:pt modelId="{4AF52931-E4CA-4429-AACB-B8747CDB2409}">
      <dgm:prSet phldrT="[Text]"/>
      <dgm:spPr/>
      <dgm:t>
        <a:bodyPr rtlCol="0"/>
        <a:lstStyle/>
        <a:p>
          <a:pPr>
            <a:defRPr cap="all"/>
          </a:pPr>
          <a:r>
            <a:rPr lang="pt-BR" noProof="0"/>
            <a:t>infancia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pt-BR" noProof="0"/>
        </a:p>
      </dgm:t>
    </dgm:pt>
    <dgm:pt modelId="{81BEB84D-9A77-49C6-9301-B3359FCAC75F}">
      <dgm:prSet phldrT="[Text]"/>
      <dgm:spPr/>
      <dgm:t>
        <a:bodyPr rtlCol="0"/>
        <a:lstStyle/>
        <a:p>
          <a:pPr>
            <a:defRPr cap="all"/>
          </a:pPr>
          <a:r>
            <a:rPr lang="en-US" noProof="0" dirty="0" err="1"/>
            <a:t>adolescencia</a:t>
          </a:r>
          <a:endParaRPr lang="pt-BR" noProof="0" dirty="0"/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pt-BR" noProof="0"/>
        </a:p>
      </dgm:t>
    </dgm:pt>
    <dgm:pt modelId="{BFF9359E-E9B1-4B73-BACC-2C7988765B16}">
      <dgm:prSet phldrT="[Text]"/>
      <dgm:spPr/>
      <dgm:t>
        <a:bodyPr rtlCol="0"/>
        <a:lstStyle/>
        <a:p>
          <a:pPr>
            <a:defRPr cap="all"/>
          </a:pPr>
          <a:r>
            <a:rPr lang="en-US" noProof="0"/>
            <a:t>faculdade</a:t>
          </a:r>
          <a:endParaRPr lang="pt-BR" noProof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pt-BR" noProof="0"/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pt-BR" sz="1400" noProof="0" dirty="0"/>
        </a:p>
      </dgm:t>
    </dgm:pt>
    <dgm:pt modelId="{AA32A6AB-1214-4C5E-BA79-A770B3F99842}" type="pres">
      <dgm:prSet presAssocID="{C7720856-93F0-4CC7-B7FD-2466914A11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102396-DDCA-422F-94CC-30033679D4FD}" type="pres">
      <dgm:prSet presAssocID="{4AF52931-E4CA-4429-AACB-B8747CDB2409}" presName="hierRoot1" presStyleCnt="0"/>
      <dgm:spPr/>
    </dgm:pt>
    <dgm:pt modelId="{3DE379E5-75F6-4394-8B9A-CEC9F5C03F37}" type="pres">
      <dgm:prSet presAssocID="{4AF52931-E4CA-4429-AACB-B8747CDB2409}" presName="composite" presStyleCnt="0"/>
      <dgm:spPr/>
    </dgm:pt>
    <dgm:pt modelId="{F302C50A-D150-4981-ACEB-3C3E3FC548A1}" type="pres">
      <dgm:prSet presAssocID="{4AF52931-E4CA-4429-AACB-B8747CDB2409}" presName="background" presStyleLbl="node0" presStyleIdx="0" presStyleCnt="3"/>
      <dgm:spPr/>
    </dgm:pt>
    <dgm:pt modelId="{26175058-B3E5-44C7-AC39-129176AD13BC}" type="pres">
      <dgm:prSet presAssocID="{4AF52931-E4CA-4429-AACB-B8747CDB2409}" presName="text" presStyleLbl="fgAcc0" presStyleIdx="0" presStyleCnt="3">
        <dgm:presLayoutVars>
          <dgm:chPref val="3"/>
        </dgm:presLayoutVars>
      </dgm:prSet>
      <dgm:spPr/>
    </dgm:pt>
    <dgm:pt modelId="{4523E0FB-4755-45F3-8DE8-7C9024CAE8A5}" type="pres">
      <dgm:prSet presAssocID="{4AF52931-E4CA-4429-AACB-B8747CDB2409}" presName="hierChild2" presStyleCnt="0"/>
      <dgm:spPr/>
    </dgm:pt>
    <dgm:pt modelId="{740C49DE-24D7-450C-B6D3-0859969DC068}" type="pres">
      <dgm:prSet presAssocID="{81BEB84D-9A77-49C6-9301-B3359FCAC75F}" presName="hierRoot1" presStyleCnt="0"/>
      <dgm:spPr/>
    </dgm:pt>
    <dgm:pt modelId="{A6EBDC4D-CC3E-46D5-9227-F7D8168B4EB8}" type="pres">
      <dgm:prSet presAssocID="{81BEB84D-9A77-49C6-9301-B3359FCAC75F}" presName="composite" presStyleCnt="0"/>
      <dgm:spPr/>
    </dgm:pt>
    <dgm:pt modelId="{C69A66CC-F185-4BDC-9590-F61B10BE0A1C}" type="pres">
      <dgm:prSet presAssocID="{81BEB84D-9A77-49C6-9301-B3359FCAC75F}" presName="background" presStyleLbl="node0" presStyleIdx="1" presStyleCnt="3"/>
      <dgm:spPr/>
    </dgm:pt>
    <dgm:pt modelId="{395CC217-1414-4DEC-9258-C1C6E4B64C14}" type="pres">
      <dgm:prSet presAssocID="{81BEB84D-9A77-49C6-9301-B3359FCAC75F}" presName="text" presStyleLbl="fgAcc0" presStyleIdx="1" presStyleCnt="3">
        <dgm:presLayoutVars>
          <dgm:chPref val="3"/>
        </dgm:presLayoutVars>
      </dgm:prSet>
      <dgm:spPr/>
    </dgm:pt>
    <dgm:pt modelId="{7870C2C3-2B6F-4E03-8732-1CCF5BEFFA3F}" type="pres">
      <dgm:prSet presAssocID="{81BEB84D-9A77-49C6-9301-B3359FCAC75F}" presName="hierChild2" presStyleCnt="0"/>
      <dgm:spPr/>
    </dgm:pt>
    <dgm:pt modelId="{0ACB030F-F88A-402F-9EE1-65EB59D6C32F}" type="pres">
      <dgm:prSet presAssocID="{BFF9359E-E9B1-4B73-BACC-2C7988765B16}" presName="hierRoot1" presStyleCnt="0"/>
      <dgm:spPr/>
    </dgm:pt>
    <dgm:pt modelId="{5E7CB031-F932-492E-A436-01775F874364}" type="pres">
      <dgm:prSet presAssocID="{BFF9359E-E9B1-4B73-BACC-2C7988765B16}" presName="composite" presStyleCnt="0"/>
      <dgm:spPr/>
    </dgm:pt>
    <dgm:pt modelId="{1E93457C-E488-4298-92F5-2904C787C890}" type="pres">
      <dgm:prSet presAssocID="{BFF9359E-E9B1-4B73-BACC-2C7988765B16}" presName="background" presStyleLbl="node0" presStyleIdx="2" presStyleCnt="3"/>
      <dgm:spPr/>
    </dgm:pt>
    <dgm:pt modelId="{07D65A4B-17F1-4D8D-BFA2-1B122A049180}" type="pres">
      <dgm:prSet presAssocID="{BFF9359E-E9B1-4B73-BACC-2C7988765B16}" presName="text" presStyleLbl="fgAcc0" presStyleIdx="2" presStyleCnt="3">
        <dgm:presLayoutVars>
          <dgm:chPref val="3"/>
        </dgm:presLayoutVars>
      </dgm:prSet>
      <dgm:spPr/>
    </dgm:pt>
    <dgm:pt modelId="{90E8B1F4-455D-4A15-B3D3-652C4836B36B}" type="pres">
      <dgm:prSet presAssocID="{BFF9359E-E9B1-4B73-BACC-2C7988765B16}" presName="hierChild2" presStyleCnt="0"/>
      <dgm:spPr/>
    </dgm:pt>
  </dgm:ptLst>
  <dgm:cxnLst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36F6F471-2633-4DDD-B649-5FBD9FB86F7F}" type="presOf" srcId="{BFF9359E-E9B1-4B73-BACC-2C7988765B16}" destId="{07D65A4B-17F1-4D8D-BFA2-1B122A049180}" srcOrd="0" destOrd="0" presId="urn:microsoft.com/office/officeart/2005/8/layout/hierarchy1"/>
    <dgm:cxn modelId="{A4366075-1AF3-494E-9A21-D4D17D69116C}" type="presOf" srcId="{4AF52931-E4CA-4429-AACB-B8747CDB2409}" destId="{26175058-B3E5-44C7-AC39-129176AD13BC}" srcOrd="0" destOrd="0" presId="urn:microsoft.com/office/officeart/2005/8/layout/hierarchy1"/>
    <dgm:cxn modelId="{AF562D82-3F5B-4B15-847F-180208C945D3}" type="presOf" srcId="{81BEB84D-9A77-49C6-9301-B3359FCAC75F}" destId="{395CC217-1414-4DEC-9258-C1C6E4B64C14}" srcOrd="0" destOrd="0" presId="urn:microsoft.com/office/officeart/2005/8/layout/hierarchy1"/>
    <dgm:cxn modelId="{3EB87A99-0BB3-4875-8FD0-55A6A937D3B7}" type="presOf" srcId="{C7720856-93F0-4CC7-B7FD-2466914A11D4}" destId="{AA32A6AB-1214-4C5E-BA79-A770B3F99842}" srcOrd="0" destOrd="0" presId="urn:microsoft.com/office/officeart/2005/8/layout/hierarchy1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B5EB6348-F2C2-447D-A96E-8EB14368B44D}" type="presParOf" srcId="{AA32A6AB-1214-4C5E-BA79-A770B3F99842}" destId="{C7102396-DDCA-422F-94CC-30033679D4FD}" srcOrd="0" destOrd="0" presId="urn:microsoft.com/office/officeart/2005/8/layout/hierarchy1"/>
    <dgm:cxn modelId="{E1BB11A7-2E14-45AC-8534-C77B69D51383}" type="presParOf" srcId="{C7102396-DDCA-422F-94CC-30033679D4FD}" destId="{3DE379E5-75F6-4394-8B9A-CEC9F5C03F37}" srcOrd="0" destOrd="0" presId="urn:microsoft.com/office/officeart/2005/8/layout/hierarchy1"/>
    <dgm:cxn modelId="{23473F7F-8AB3-4878-B3CE-45219DA12255}" type="presParOf" srcId="{3DE379E5-75F6-4394-8B9A-CEC9F5C03F37}" destId="{F302C50A-D150-4981-ACEB-3C3E3FC548A1}" srcOrd="0" destOrd="0" presId="urn:microsoft.com/office/officeart/2005/8/layout/hierarchy1"/>
    <dgm:cxn modelId="{981CF110-2A71-4A15-80CD-4F4FA87370D2}" type="presParOf" srcId="{3DE379E5-75F6-4394-8B9A-CEC9F5C03F37}" destId="{26175058-B3E5-44C7-AC39-129176AD13BC}" srcOrd="1" destOrd="0" presId="urn:microsoft.com/office/officeart/2005/8/layout/hierarchy1"/>
    <dgm:cxn modelId="{066FE7AC-F067-4E97-88A5-68A5D9D7AC08}" type="presParOf" srcId="{C7102396-DDCA-422F-94CC-30033679D4FD}" destId="{4523E0FB-4755-45F3-8DE8-7C9024CAE8A5}" srcOrd="1" destOrd="0" presId="urn:microsoft.com/office/officeart/2005/8/layout/hierarchy1"/>
    <dgm:cxn modelId="{5327C52C-72F9-46E9-AE16-437476F93477}" type="presParOf" srcId="{AA32A6AB-1214-4C5E-BA79-A770B3F99842}" destId="{740C49DE-24D7-450C-B6D3-0859969DC068}" srcOrd="1" destOrd="0" presId="urn:microsoft.com/office/officeart/2005/8/layout/hierarchy1"/>
    <dgm:cxn modelId="{1EFBA575-75B5-497A-A867-D8DD28C902EF}" type="presParOf" srcId="{740C49DE-24D7-450C-B6D3-0859969DC068}" destId="{A6EBDC4D-CC3E-46D5-9227-F7D8168B4EB8}" srcOrd="0" destOrd="0" presId="urn:microsoft.com/office/officeart/2005/8/layout/hierarchy1"/>
    <dgm:cxn modelId="{42E450AD-3FF4-4016-BD1C-34D96AC4D75A}" type="presParOf" srcId="{A6EBDC4D-CC3E-46D5-9227-F7D8168B4EB8}" destId="{C69A66CC-F185-4BDC-9590-F61B10BE0A1C}" srcOrd="0" destOrd="0" presId="urn:microsoft.com/office/officeart/2005/8/layout/hierarchy1"/>
    <dgm:cxn modelId="{5E400E42-AECF-45C3-94CF-477C7D6020EA}" type="presParOf" srcId="{A6EBDC4D-CC3E-46D5-9227-F7D8168B4EB8}" destId="{395CC217-1414-4DEC-9258-C1C6E4B64C14}" srcOrd="1" destOrd="0" presId="urn:microsoft.com/office/officeart/2005/8/layout/hierarchy1"/>
    <dgm:cxn modelId="{850D9382-33D4-4F1D-8D54-D2C2DD9B4286}" type="presParOf" srcId="{740C49DE-24D7-450C-B6D3-0859969DC068}" destId="{7870C2C3-2B6F-4E03-8732-1CCF5BEFFA3F}" srcOrd="1" destOrd="0" presId="urn:microsoft.com/office/officeart/2005/8/layout/hierarchy1"/>
    <dgm:cxn modelId="{A83B6233-8412-4D85-8D50-4D45056810CC}" type="presParOf" srcId="{AA32A6AB-1214-4C5E-BA79-A770B3F99842}" destId="{0ACB030F-F88A-402F-9EE1-65EB59D6C32F}" srcOrd="2" destOrd="0" presId="urn:microsoft.com/office/officeart/2005/8/layout/hierarchy1"/>
    <dgm:cxn modelId="{A478C9B4-FB46-4FC7-A14B-81CE42D7E360}" type="presParOf" srcId="{0ACB030F-F88A-402F-9EE1-65EB59D6C32F}" destId="{5E7CB031-F932-492E-A436-01775F874364}" srcOrd="0" destOrd="0" presId="urn:microsoft.com/office/officeart/2005/8/layout/hierarchy1"/>
    <dgm:cxn modelId="{FF2EB89F-8D83-411F-9539-E376B7FC046F}" type="presParOf" srcId="{5E7CB031-F932-492E-A436-01775F874364}" destId="{1E93457C-E488-4298-92F5-2904C787C890}" srcOrd="0" destOrd="0" presId="urn:microsoft.com/office/officeart/2005/8/layout/hierarchy1"/>
    <dgm:cxn modelId="{E9D50AD3-5B5D-4927-85FE-07FC5E288254}" type="presParOf" srcId="{5E7CB031-F932-492E-A436-01775F874364}" destId="{07D65A4B-17F1-4D8D-BFA2-1B122A049180}" srcOrd="1" destOrd="0" presId="urn:microsoft.com/office/officeart/2005/8/layout/hierarchy1"/>
    <dgm:cxn modelId="{1A23A9C7-9F1C-400C-97DD-5D9170F37B57}" type="presParOf" srcId="{0ACB030F-F88A-402F-9EE1-65EB59D6C32F}" destId="{90E8B1F4-455D-4A15-B3D3-652C4836B3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2C50A-D150-4981-ACEB-3C3E3FC548A1}">
      <dsp:nvSpPr>
        <dsp:cNvPr id="0" name=""/>
        <dsp:cNvSpPr/>
      </dsp:nvSpPr>
      <dsp:spPr>
        <a:xfrm>
          <a:off x="0" y="1058353"/>
          <a:ext cx="1795133" cy="11399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75058-B3E5-44C7-AC39-129176AD13BC}">
      <dsp:nvSpPr>
        <dsp:cNvPr id="0" name=""/>
        <dsp:cNvSpPr/>
      </dsp:nvSpPr>
      <dsp:spPr>
        <a:xfrm>
          <a:off x="199459" y="1247839"/>
          <a:ext cx="1795133" cy="1139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 noProof="0"/>
            <a:t>infancia</a:t>
          </a:r>
        </a:p>
      </dsp:txBody>
      <dsp:txXfrm>
        <a:off x="232846" y="1281226"/>
        <a:ext cx="1728359" cy="1073135"/>
      </dsp:txXfrm>
    </dsp:sp>
    <dsp:sp modelId="{C69A66CC-F185-4BDC-9590-F61B10BE0A1C}">
      <dsp:nvSpPr>
        <dsp:cNvPr id="0" name=""/>
        <dsp:cNvSpPr/>
      </dsp:nvSpPr>
      <dsp:spPr>
        <a:xfrm>
          <a:off x="2194052" y="1058353"/>
          <a:ext cx="1795133" cy="11399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CC217-1414-4DEC-9258-C1C6E4B64C14}">
      <dsp:nvSpPr>
        <dsp:cNvPr id="0" name=""/>
        <dsp:cNvSpPr/>
      </dsp:nvSpPr>
      <dsp:spPr>
        <a:xfrm>
          <a:off x="2393511" y="1247839"/>
          <a:ext cx="1795133" cy="1139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noProof="0" dirty="0" err="1"/>
            <a:t>adolescencia</a:t>
          </a:r>
          <a:endParaRPr lang="pt-BR" sz="2100" kern="1200" noProof="0" dirty="0"/>
        </a:p>
      </dsp:txBody>
      <dsp:txXfrm>
        <a:off x="2426898" y="1281226"/>
        <a:ext cx="1728359" cy="1073135"/>
      </dsp:txXfrm>
    </dsp:sp>
    <dsp:sp modelId="{1E93457C-E488-4298-92F5-2904C787C890}">
      <dsp:nvSpPr>
        <dsp:cNvPr id="0" name=""/>
        <dsp:cNvSpPr/>
      </dsp:nvSpPr>
      <dsp:spPr>
        <a:xfrm>
          <a:off x="4388104" y="1058353"/>
          <a:ext cx="1795133" cy="11399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D65A4B-17F1-4D8D-BFA2-1B122A049180}">
      <dsp:nvSpPr>
        <dsp:cNvPr id="0" name=""/>
        <dsp:cNvSpPr/>
      </dsp:nvSpPr>
      <dsp:spPr>
        <a:xfrm>
          <a:off x="4587563" y="1247839"/>
          <a:ext cx="1795133" cy="11399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noProof="0"/>
            <a:t>faculdade</a:t>
          </a:r>
          <a:endParaRPr lang="pt-BR" sz="2100" kern="1200" noProof="0"/>
        </a:p>
      </dsp:txBody>
      <dsp:txXfrm>
        <a:off x="4620950" y="1281226"/>
        <a:ext cx="1728359" cy="1073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100367D-80AC-4136-97D8-8262775413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E99127-94A8-43FC-B34E-F44A6BE8A0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516AF-55B1-42A9-9403-BAA412EA7124}" type="datetime1">
              <a:rPr lang="pt-BR" smtClean="0"/>
              <a:t>30/11/2021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F313B7-35A4-4DA8-A64F-D7293DFCCE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D3E2B4-08E3-4997-BF93-F658A9BFB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7BD8E-1C12-4D2C-B252-BA9C3C89D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6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4F570-504F-4D6E-8CF0-2A6994AF37A6}" type="datetime1">
              <a:rPr lang="pt-BR" smtClean="0"/>
              <a:pPr/>
              <a:t>30/11/2021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77DB9-9CEA-45FC-AA29-1550FD21D65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466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56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6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3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77DB9-9CEA-45FC-AA29-1550FD21D65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8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821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406508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E2E5AB-B7E3-4507-AFF9-216F79146637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086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6ED932-ED3F-464C-AE17-7D1D1AADF258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475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C048D5-78ED-4A30-8B73-6BFABC22F6E8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225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43B359-6689-4C24-98E2-A195DB42E2DF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7106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63901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32275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766484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37630-7B34-43E9-AFFC-6AFE59F787D1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505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FAC7A6-996C-4B1C-9066-0CB573E5131A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849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761628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628450-A057-41ED-B265-347DAE11340C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322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233741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59263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085A2B-7B5F-46DA-A5B4-6FC7FC7FC8B4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81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E185BD-B635-43BB-BB0A-D1829BBE8F49}" type="datetime1">
              <a:rPr lang="pt-BR" noProof="0" smtClean="0"/>
              <a:t>30/11/2021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338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5DA87B36-59D2-44FD-91D3-E1094A88ECD3}" type="datetime1">
              <a:rPr lang="pt-BR" noProof="0" smtClean="0"/>
              <a:t>30/11/2021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8380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jpg"/><Relationship Id="rId10" Type="http://schemas.microsoft.com/office/2007/relationships/diagramDrawing" Target="../diagrams/drawing1.xml"/><Relationship Id="rId4" Type="http://schemas.openxmlformats.org/officeDocument/2006/relationships/image" Target="../media/image3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776733-A05B-4A45-903C-A77D9DEB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Cd em fundo branco&#10;&#10;Descrição gerada automaticamente com confiança baixa">
            <a:extLst>
              <a:ext uri="{FF2B5EF4-FFF2-40B4-BE49-F238E27FC236}">
                <a16:creationId xmlns:a16="http://schemas.microsoft.com/office/drawing/2014/main" id="{1136E922-9AFE-4210-B7C9-6808D27A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67750" cy="57816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27D09F-2F1E-4DAD-B786-189E47A2A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3495" y="3429000"/>
            <a:ext cx="9616610" cy="2481507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lovinyl</a:t>
            </a:r>
            <a:endParaRPr lang="pt-B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1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5">
            <a:extLst>
              <a:ext uri="{FF2B5EF4-FFF2-40B4-BE49-F238E27FC236}">
                <a16:creationId xmlns:a16="http://schemas.microsoft.com/office/drawing/2014/main" id="{D943029E-864B-4714-ABA6-380DB438A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E2D5FDF-F93F-4023-8572-8F5C5681E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683C327-BC3C-4A29-846C-FF66768086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>
                <a:solidFill>
                  <a:srgbClr val="444444"/>
                </a:solidFill>
                <a:effectLst/>
                <a:latin typeface="Ubuntu Condensed"/>
              </a:rPr>
              <a:t>“Pensar o passado para compreender o presente e idealizar o futuro”</a:t>
            </a:r>
            <a:endParaRPr lang="pt-BR"/>
          </a:p>
        </p:txBody>
      </p:sp>
      <p:pic>
        <p:nvPicPr>
          <p:cNvPr id="5" name="Imagem 4" descr="Desenho de mulher com a mão no cabelo&#10;&#10;Descrição gerada automaticamente com confiança baixa">
            <a:extLst>
              <a:ext uri="{FF2B5EF4-FFF2-40B4-BE49-F238E27FC236}">
                <a16:creationId xmlns:a16="http://schemas.microsoft.com/office/drawing/2014/main" id="{E35A1D4D-F88D-4399-9FB3-45AFB69E34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41" r="27129"/>
          <a:stretch/>
        </p:blipFill>
        <p:spPr>
          <a:xfrm>
            <a:off x="7024974" y="0"/>
            <a:ext cx="4722920" cy="4762500"/>
          </a:xfrm>
          <a:prstGeom prst="rect">
            <a:avLst/>
          </a:prstGeom>
        </p:spPr>
      </p:pic>
      <p:sp>
        <p:nvSpPr>
          <p:cNvPr id="26" name="Freeform 9">
            <a:extLst>
              <a:ext uri="{FF2B5EF4-FFF2-40B4-BE49-F238E27FC236}">
                <a16:creationId xmlns:a16="http://schemas.microsoft.com/office/drawing/2014/main" id="{7F366C95-23FD-48EB-93B2-CDC6F4659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87036EB6-E36B-48FB-91CA-B79B82E1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7554139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479"/>
            <a:ext cx="6382699" cy="1146825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bg1"/>
                </a:solidFill>
              </a:rPr>
              <a:t>jUSTIFICATIVA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11" name="Espaço reservado para conteúdo 8" descr="Ícones de SmartArt">
            <a:extLst>
              <a:ext uri="{FF2B5EF4-FFF2-40B4-BE49-F238E27FC236}">
                <a16:creationId xmlns:a16="http://schemas.microsoft.com/office/drawing/2014/main" id="{A69EFAEB-7803-4570-BF4F-2A2B33D063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4260347"/>
              </p:ext>
            </p:extLst>
          </p:nvPr>
        </p:nvGraphicFramePr>
        <p:xfrm>
          <a:off x="685800" y="2063395"/>
          <a:ext cx="6382697" cy="3446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CFC0A390-23FC-4A9B-976B-751FDBC50BF9}"/>
              </a:ext>
            </a:extLst>
          </p:cNvPr>
          <p:cNvSpPr txBox="1"/>
          <p:nvPr/>
        </p:nvSpPr>
        <p:spPr>
          <a:xfrm>
            <a:off x="7329506" y="4762500"/>
            <a:ext cx="464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Ubuntu Condensed"/>
              </a:rPr>
              <a:t>“Pensar o passado para compreender o presente e idealizar o futuro”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2478D4-CE58-4605-ADF1-4FE64CF4F8F6}"/>
              </a:ext>
            </a:extLst>
          </p:cNvPr>
          <p:cNvSpPr txBox="1"/>
          <p:nvPr/>
        </p:nvSpPr>
        <p:spPr>
          <a:xfrm>
            <a:off x="7329505" y="5458797"/>
            <a:ext cx="464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</a:t>
            </a:r>
            <a:r>
              <a:rPr lang="pt-BR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ódoto</a:t>
            </a:r>
            <a:endParaRPr lang="pt-B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>
            <a:extLst>
              <a:ext uri="{FF2B5EF4-FFF2-40B4-BE49-F238E27FC236}">
                <a16:creationId xmlns:a16="http://schemas.microsoft.com/office/drawing/2014/main" id="{23D75735-6BEB-4CCC-8962-E19C33364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A0D981-8648-46C6-A4F7-E9BD5939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5C12532-4AE7-469C-BCEA-A355A867BF2F}"/>
              </a:ext>
            </a:extLst>
          </p:cNvPr>
          <p:cNvSpPr/>
          <p:nvPr/>
        </p:nvSpPr>
        <p:spPr>
          <a:xfrm>
            <a:off x="0" y="19359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595C6DB7-F09A-413A-A360-91CD716D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68953C-ED35-42BE-AE7E-836786CD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941825-9472-4B27-9F6F-14975494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47" y="552044"/>
            <a:ext cx="5572228" cy="11145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CONTEXTO</a:t>
            </a:r>
            <a:r>
              <a:rPr lang="en-US" dirty="0">
                <a:solidFill>
                  <a:srgbClr val="FFFFFF"/>
                </a:solidFill>
              </a:rPr>
              <a:t>/PR</a:t>
            </a:r>
            <a:r>
              <a:rPr lang="pt-BR" dirty="0" err="1">
                <a:solidFill>
                  <a:srgbClr val="FFFFFF"/>
                </a:solidFill>
              </a:rPr>
              <a:t>ojeto</a:t>
            </a: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7" name="Imagem 6" descr="Estante com livros&#10;&#10;Descrição gerada automaticamente">
            <a:extLst>
              <a:ext uri="{FF2B5EF4-FFF2-40B4-BE49-F238E27FC236}">
                <a16:creationId xmlns:a16="http://schemas.microsoft.com/office/drawing/2014/main" id="{DA45F41F-92CF-4F69-8425-5FAAED75E6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1" r="839" b="839"/>
          <a:stretch/>
        </p:blipFill>
        <p:spPr>
          <a:xfrm>
            <a:off x="6538517" y="279572"/>
            <a:ext cx="4687194" cy="586037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0AC4CB6-0855-4E13-95B7-9B26ADCC5173}"/>
              </a:ext>
            </a:extLst>
          </p:cNvPr>
          <p:cNvSpPr txBox="1"/>
          <p:nvPr/>
        </p:nvSpPr>
        <p:spPr>
          <a:xfrm>
            <a:off x="966289" y="3209757"/>
            <a:ext cx="25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EXPERI</a:t>
            </a:r>
            <a:r>
              <a:rPr lang="pt-BR" sz="3600" dirty="0">
                <a:solidFill>
                  <a:schemeClr val="bg1"/>
                </a:solidFill>
              </a:rPr>
              <a:t>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08BEA7-D046-4C9B-92CF-AF9A0EFE8323}"/>
              </a:ext>
            </a:extLst>
          </p:cNvPr>
          <p:cNvSpPr txBox="1"/>
          <p:nvPr/>
        </p:nvSpPr>
        <p:spPr>
          <a:xfrm>
            <a:off x="966289" y="4313933"/>
            <a:ext cx="33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TRANSFORMAR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8CB126-8CC3-4B4F-9F25-84687BFC50C3}"/>
              </a:ext>
            </a:extLst>
          </p:cNvPr>
          <p:cNvSpPr txBox="1"/>
          <p:nvPr/>
        </p:nvSpPr>
        <p:spPr>
          <a:xfrm>
            <a:off x="966289" y="1797805"/>
            <a:ext cx="565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CRESCIMENTO DO VINIL</a:t>
            </a:r>
          </a:p>
          <a:p>
            <a:r>
              <a:rPr lang="pt-BR" sz="2000" dirty="0">
                <a:solidFill>
                  <a:schemeClr val="bg1"/>
                </a:solidFill>
              </a:rPr>
              <a:t>(27,5MILHOS DE DISCOS COMERCIALIZADOS)</a:t>
            </a:r>
          </a:p>
        </p:txBody>
      </p:sp>
    </p:spTree>
    <p:extLst>
      <p:ext uri="{BB962C8B-B14F-4D97-AF65-F5344CB8AC3E}">
        <p14:creationId xmlns:p14="http://schemas.microsoft.com/office/powerpoint/2010/main" val="355589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FFCBB-D4F0-4564-A401-AAFB9B8C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34" y="703555"/>
            <a:ext cx="10792837" cy="115196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FERRAMENTAS DE GESTÃO UTILIZADAS</a:t>
            </a:r>
          </a:p>
        </p:txBody>
      </p:sp>
      <p:pic>
        <p:nvPicPr>
          <p:cNvPr id="1026" name="Picture 2" descr="Trello Logo - Significado, História e PNG">
            <a:extLst>
              <a:ext uri="{FF2B5EF4-FFF2-40B4-BE49-F238E27FC236}">
                <a16:creationId xmlns:a16="http://schemas.microsoft.com/office/drawing/2014/main" id="{252358FF-CB59-4871-86F0-83F948F2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91" y="2559075"/>
            <a:ext cx="4021878" cy="22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FA6D960-0E7B-4186-B810-0F29A98A585A}"/>
              </a:ext>
            </a:extLst>
          </p:cNvPr>
          <p:cNvSpPr/>
          <p:nvPr/>
        </p:nvSpPr>
        <p:spPr>
          <a:xfrm>
            <a:off x="6623033" y="2189525"/>
            <a:ext cx="3077803" cy="30778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GitHub Logo - Significado, História e PNG">
            <a:extLst>
              <a:ext uri="{FF2B5EF4-FFF2-40B4-BE49-F238E27FC236}">
                <a16:creationId xmlns:a16="http://schemas.microsoft.com/office/drawing/2014/main" id="{0D49831C-3C26-4F64-9F01-4E9C3265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4" y="2691030"/>
            <a:ext cx="3688520" cy="207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0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>
            <a:extLst>
              <a:ext uri="{FF2B5EF4-FFF2-40B4-BE49-F238E27FC236}">
                <a16:creationId xmlns:a16="http://schemas.microsoft.com/office/drawing/2014/main" id="{61AAE666-D450-4D46-B3F5-E098145E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Freeform 11">
            <a:extLst>
              <a:ext uri="{FF2B5EF4-FFF2-40B4-BE49-F238E27FC236}">
                <a16:creationId xmlns:a16="http://schemas.microsoft.com/office/drawing/2014/main" id="{035AEC3B-8780-40F2-8E36-164A29102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54AA3E27-98A5-4774-AC72-D8E00FEC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9795977E-891E-4A10-B802-1E5BF3642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6B918539-48DD-4DE8-ABA3-5281D70C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3" name="5-Point Star 24">
            <a:extLst>
              <a:ext uri="{FF2B5EF4-FFF2-40B4-BE49-F238E27FC236}">
                <a16:creationId xmlns:a16="http://schemas.microsoft.com/office/drawing/2014/main" id="{0AB3BB71-4233-49EC-85FA-3CBE6B7C4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A98CF9-7D8D-438E-99DF-0A89D4B6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FC7108-AE7D-4307-9ADD-F57B45DA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B4DC8D4-0E2A-474F-B754-0F2791ACA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9C5523-8FCF-4E66-94E3-5F1C55AF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653" y="737057"/>
            <a:ext cx="3326650" cy="7772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 dirty="0" err="1"/>
              <a:t>agradecimentos</a:t>
            </a:r>
            <a:endParaRPr lang="en-US" sz="3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0C90CD-139D-467F-9CA7-A8AC801A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D8E8B5-D845-43C0-A8A3-993DED3D5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3B6E81-982E-413D-9628-F3DFD4066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Violino">
            <a:extLst>
              <a:ext uri="{FF2B5EF4-FFF2-40B4-BE49-F238E27FC236}">
                <a16:creationId xmlns:a16="http://schemas.microsoft.com/office/drawing/2014/main" id="{9B705401-F51B-4B01-9DD2-FC03D4F5DE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" r="23" b="-1"/>
          <a:stretch/>
        </p:blipFill>
        <p:spPr>
          <a:xfrm>
            <a:off x="5321367" y="684680"/>
            <a:ext cx="6174771" cy="54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452741-975E-49BC-A72F-CF13CB9BE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C62A6-95A4-4DDC-9D4F-FF5C972F4E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700A91-53C3-470F-BB93-E76B726C15F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270</TotalTime>
  <Words>58</Words>
  <Application>Microsoft Office PowerPoint</Application>
  <PresentationFormat>Widescreen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Impact</vt:lpstr>
      <vt:lpstr>Roboto</vt:lpstr>
      <vt:lpstr>Ubuntu Condensed</vt:lpstr>
      <vt:lpstr>Evento Principal</vt:lpstr>
      <vt:lpstr>lovinyl</vt:lpstr>
      <vt:lpstr>jUSTIFICATIVA</vt:lpstr>
      <vt:lpstr>CONTEXTO/PRojeto</vt:lpstr>
      <vt:lpstr>FERRAMENTAS DE GESTÃO UTILIZADAS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lovinyl</dc:title>
  <dc:creator>GABRIEL DE OLIVEIRA DAMAS</dc:creator>
  <cp:lastModifiedBy>GABRIEL DE OLIVEIRA DAMAS</cp:lastModifiedBy>
  <cp:revision>2</cp:revision>
  <dcterms:created xsi:type="dcterms:W3CDTF">2021-11-29T21:50:50Z</dcterms:created>
  <dcterms:modified xsi:type="dcterms:W3CDTF">2021-11-30T14:34:59Z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