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D3FE0-8835-49A7-B48B-918AFA4BCEA0}" v="343" dt="2022-10-17T21:23:22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59660" cy="2588787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 err="1">
                <a:latin typeface="Calibri"/>
                <a:cs typeface="Calibri"/>
              </a:rPr>
              <a:t>BitBar</a:t>
            </a:r>
            <a:r>
              <a:rPr lang="de-DE" b="1" dirty="0">
                <a:latin typeface="Calibri"/>
                <a:cs typeface="Calibri"/>
              </a:rPr>
              <a:t> - </a:t>
            </a:r>
            <a:r>
              <a:rPr lang="de-DE" b="1" dirty="0" err="1">
                <a:latin typeface="Calibri"/>
                <a:cs typeface="Calibri"/>
              </a:rPr>
              <a:t>Restaurante</a:t>
            </a:r>
            <a:endParaRPr lang="de-DE" dirty="0" err="1">
              <a:ea typeface="+mj-lt"/>
              <a:cs typeface="Calibri"/>
            </a:endParaRPr>
          </a:p>
          <a:p>
            <a:pPr algn="ctr"/>
            <a:endParaRPr lang="de-DE" b="1" dirty="0">
              <a:latin typeface="Calibri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7774" y="2629734"/>
            <a:ext cx="9144000" cy="122529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DE" sz="3200">
                <a:latin typeface="Batang"/>
                <a:ea typeface="Batang"/>
                <a:cs typeface="Calibri"/>
              </a:rPr>
              <a:t>Cadastros de produtos / mesa</a:t>
            </a:r>
          </a:p>
          <a:p>
            <a:pPr algn="ctr">
              <a:lnSpc>
                <a:spcPct val="100000"/>
              </a:lnSpc>
            </a:pPr>
            <a:r>
              <a:rPr lang="de-DE" sz="3200">
                <a:latin typeface="Batang"/>
                <a:ea typeface="Batang"/>
                <a:cs typeface="Calibri"/>
              </a:rPr>
              <a:t> E receita total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DAA285-D6C5-4638-4C32-DD05AD8BE19D}"/>
              </a:ext>
            </a:extLst>
          </p:cNvPr>
          <p:cNvSpPr txBox="1"/>
          <p:nvPr/>
        </p:nvSpPr>
        <p:spPr>
          <a:xfrm>
            <a:off x="5335918" y="4688936"/>
            <a:ext cx="54796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/>
              <a:t>Gabriel Dario da rosa</a:t>
            </a:r>
          </a:p>
          <a:p>
            <a:r>
              <a:rPr lang="pt-BR" sz="3600" dirty="0"/>
              <a:t>Senai –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094" cy="2660674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latin typeface="Calibri"/>
                <a:cs typeface="Calibri Light"/>
              </a:rPr>
              <a:t>Mesas 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094" cy="2660674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 err="1">
                <a:latin typeface="Calibri"/>
                <a:cs typeface="Calibri Light"/>
              </a:rPr>
              <a:t>Adiciona</a:t>
            </a:r>
            <a:r>
              <a:rPr lang="de-DE" b="1" dirty="0">
                <a:latin typeface="Calibri"/>
                <a:cs typeface="Calibri Light"/>
              </a:rPr>
              <a:t> </a:t>
            </a:r>
            <a:r>
              <a:rPr lang="de-DE" b="1" dirty="0" err="1">
                <a:latin typeface="Calibri"/>
                <a:cs typeface="Calibri Light"/>
              </a:rPr>
              <a:t>itens</a:t>
            </a:r>
            <a:r>
              <a:rPr lang="de-DE" b="1" dirty="0">
                <a:latin typeface="Calibri"/>
                <a:cs typeface="Calibri Light"/>
              </a:rPr>
              <a:t> - Valor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1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094" cy="2660674"/>
          </a:xfrm>
        </p:spPr>
        <p:txBody>
          <a:bodyPr>
            <a:normAutofit/>
          </a:bodyPr>
          <a:lstStyle/>
          <a:p>
            <a:pPr algn="ctr"/>
            <a:r>
              <a:rPr lang="de-DE" b="1" dirty="0" err="1">
                <a:latin typeface="Calibri"/>
                <a:cs typeface="Calibri Light"/>
              </a:rPr>
              <a:t>Consultar</a:t>
            </a:r>
            <a:r>
              <a:rPr lang="de-DE" b="1" dirty="0">
                <a:latin typeface="Calibri"/>
                <a:cs typeface="Calibri Light"/>
              </a:rPr>
              <a:t> </a:t>
            </a:r>
            <a:r>
              <a:rPr lang="de-DE" b="1" dirty="0" err="1">
                <a:latin typeface="Calibri"/>
                <a:cs typeface="Calibri Light"/>
              </a:rPr>
              <a:t>mesas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5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094" cy="2660674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 err="1">
                <a:latin typeface="Calibri"/>
                <a:cs typeface="Calibri Light"/>
              </a:rPr>
              <a:t>Adicionar</a:t>
            </a:r>
            <a:r>
              <a:rPr lang="de-DE" b="1" dirty="0">
                <a:latin typeface="Calibri"/>
                <a:cs typeface="Calibri Light"/>
              </a:rPr>
              <a:t> </a:t>
            </a:r>
            <a:r>
              <a:rPr lang="de-DE" b="1" dirty="0" err="1">
                <a:latin typeface="Calibri"/>
                <a:cs typeface="Calibri Light"/>
              </a:rPr>
              <a:t>itens</a:t>
            </a:r>
            <a:r>
              <a:rPr lang="de-DE" b="1" dirty="0">
                <a:latin typeface="Calibri"/>
                <a:cs typeface="Calibri Light"/>
              </a:rPr>
              <a:t> na </a:t>
            </a:r>
            <a:r>
              <a:rPr lang="de-DE" b="1" dirty="0" err="1">
                <a:latin typeface="Calibri"/>
                <a:cs typeface="Calibri Light"/>
              </a:rPr>
              <a:t>mesa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2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094" cy="2660674"/>
          </a:xfrm>
        </p:spPr>
        <p:txBody>
          <a:bodyPr>
            <a:normAutofit/>
          </a:bodyPr>
          <a:lstStyle/>
          <a:p>
            <a:pPr algn="ctr"/>
            <a:r>
              <a:rPr lang="de-DE" b="1" dirty="0" err="1">
                <a:latin typeface="Calibri"/>
                <a:cs typeface="Calibri Light"/>
              </a:rPr>
              <a:t>Extrato</a:t>
            </a:r>
            <a:r>
              <a:rPr lang="de-DE" b="1" dirty="0">
                <a:latin typeface="Calibri"/>
                <a:cs typeface="Calibri Light"/>
              </a:rPr>
              <a:t> Total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9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094" cy="2660674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latin typeface="Calibri"/>
                <a:cs typeface="Calibri Light"/>
              </a:rPr>
              <a:t>FIM :-)</a:t>
            </a:r>
            <a:endParaRPr lang="pt-BR" dirty="0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7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SketchyVTI</vt:lpstr>
      <vt:lpstr>BitBar - Restaurante </vt:lpstr>
      <vt:lpstr>Mesas </vt:lpstr>
      <vt:lpstr>Adiciona itens - Valor</vt:lpstr>
      <vt:lpstr>Consultar mesas</vt:lpstr>
      <vt:lpstr>Adicionar itens na mesa</vt:lpstr>
      <vt:lpstr>Extrato Total</vt:lpstr>
      <vt:lpstr>FIM :-)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79</cp:revision>
  <dcterms:created xsi:type="dcterms:W3CDTF">2022-10-17T21:05:24Z</dcterms:created>
  <dcterms:modified xsi:type="dcterms:W3CDTF">2022-10-17T21:23:22Z</dcterms:modified>
</cp:coreProperties>
</file>