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</p:sldMasterIdLst>
  <p:sldIdLst>
    <p:sldId id="256" r:id="rId2"/>
    <p:sldId id="264" r:id="rId3"/>
    <p:sldId id="265" r:id="rId4"/>
    <p:sldId id="266" r:id="rId5"/>
    <p:sldId id="258" r:id="rId6"/>
    <p:sldId id="259" r:id="rId7"/>
    <p:sldId id="261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4D3FE0-8835-49A7-B48B-918AFA4BCEA0}" v="343" dt="2022-10-17T21:23:22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6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1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59660" cy="2588787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>
                <a:latin typeface="Calibri"/>
                <a:cs typeface="Calibri"/>
              </a:rPr>
              <a:t>BitBar</a:t>
            </a:r>
            <a:r>
              <a:rPr lang="de-DE" b="1" dirty="0">
                <a:latin typeface="Calibri"/>
                <a:cs typeface="Calibri"/>
              </a:rPr>
              <a:t> - </a:t>
            </a:r>
            <a:r>
              <a:rPr lang="de-DE" b="1" dirty="0" err="1">
                <a:latin typeface="Calibri"/>
                <a:cs typeface="Calibri"/>
              </a:rPr>
              <a:t>Restaurante</a:t>
            </a:r>
            <a:endParaRPr lang="de-DE" dirty="0" err="1">
              <a:ea typeface="+mj-lt"/>
              <a:cs typeface="Calibri"/>
            </a:endParaRPr>
          </a:p>
          <a:p>
            <a:pPr algn="ctr"/>
            <a:endParaRPr lang="de-DE" b="1" dirty="0">
              <a:latin typeface="Calibri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7774" y="2629734"/>
            <a:ext cx="9144000" cy="122529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e-DE" sz="3200" dirty="0">
                <a:latin typeface="Batang"/>
                <a:ea typeface="Batang"/>
                <a:cs typeface="Calibri"/>
              </a:rPr>
              <a:t>Cadastros de produtos / mesa</a:t>
            </a:r>
          </a:p>
          <a:p>
            <a:pPr algn="ctr">
              <a:lnSpc>
                <a:spcPct val="100000"/>
              </a:lnSpc>
            </a:pPr>
            <a:r>
              <a:rPr lang="de-DE" sz="3200" dirty="0">
                <a:latin typeface="Batang"/>
                <a:ea typeface="Batang"/>
                <a:cs typeface="Calibri"/>
              </a:rPr>
              <a:t> E receita total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DAA285-D6C5-4638-4C32-DD05AD8BE19D}"/>
              </a:ext>
            </a:extLst>
          </p:cNvPr>
          <p:cNvSpPr txBox="1"/>
          <p:nvPr/>
        </p:nvSpPr>
        <p:spPr>
          <a:xfrm>
            <a:off x="5403970" y="4378406"/>
            <a:ext cx="54796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3600" dirty="0"/>
              <a:t>Gabriel Dario da rosa</a:t>
            </a:r>
          </a:p>
          <a:p>
            <a:r>
              <a:rPr lang="pt-BR" sz="3600" dirty="0"/>
              <a:t>Senai – Desenvolvimento de Sistemas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Calibri"/>
                <a:cs typeface="Calibri Light"/>
              </a:rPr>
              <a:t>FIM :-)</a:t>
            </a:r>
            <a:endParaRPr lang="pt-BR" dirty="0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71695">
            <a:off x="866540" y="3238043"/>
            <a:ext cx="3079326" cy="317066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795" y="963660"/>
            <a:ext cx="3819797" cy="392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9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59660" cy="2588787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>
                <a:latin typeface="Calibri"/>
                <a:cs typeface="Calibri"/>
              </a:rPr>
              <a:t>BitBar</a:t>
            </a:r>
            <a:r>
              <a:rPr lang="de-DE" b="1" dirty="0">
                <a:latin typeface="Calibri"/>
                <a:cs typeface="Calibri"/>
              </a:rPr>
              <a:t> - </a:t>
            </a:r>
            <a:r>
              <a:rPr lang="de-DE" b="1" dirty="0" err="1">
                <a:latin typeface="Calibri"/>
                <a:cs typeface="Calibri"/>
              </a:rPr>
              <a:t>Restaurante</a:t>
            </a:r>
            <a:endParaRPr lang="de-DE" dirty="0" err="1">
              <a:ea typeface="+mj-lt"/>
              <a:cs typeface="Calibri"/>
            </a:endParaRPr>
          </a:p>
          <a:p>
            <a:pPr algn="ctr"/>
            <a:endParaRPr lang="de-DE" b="1" dirty="0">
              <a:latin typeface="Calibri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67774" y="2629734"/>
            <a:ext cx="9144000" cy="12252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4000" dirty="0" smtClean="0">
                <a:latin typeface="Batang"/>
                <a:ea typeface="Batang"/>
                <a:cs typeface="Calibri"/>
              </a:rPr>
              <a:t>Motivos:</a:t>
            </a:r>
            <a:endParaRPr lang="de-DE" sz="4000" dirty="0">
              <a:latin typeface="Batang"/>
              <a:ea typeface="Batang"/>
              <a:cs typeface="Calibri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DAA285-D6C5-4638-4C32-DD05AD8BE19D}"/>
              </a:ext>
            </a:extLst>
          </p:cNvPr>
          <p:cNvSpPr txBox="1"/>
          <p:nvPr/>
        </p:nvSpPr>
        <p:spPr>
          <a:xfrm>
            <a:off x="1147477" y="3242382"/>
            <a:ext cx="9664297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92D050"/>
                </a:solidFill>
              </a:rPr>
              <a:t>Convívio 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92D050"/>
                </a:solidFill>
              </a:rPr>
              <a:t>Mercado ‘infinito’ 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92D050"/>
                </a:solidFill>
              </a:rPr>
              <a:t>Serve para qualquer restaurante, abrangente;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92D050"/>
                </a:solidFill>
              </a:rPr>
              <a:t>Finanças – Possível Gráfico </a:t>
            </a:r>
            <a:r>
              <a:rPr lang="pt-BR" sz="3200" dirty="0" smtClean="0">
                <a:solidFill>
                  <a:srgbClr val="92D050"/>
                </a:solidFill>
              </a:rPr>
              <a:t>estatísticas 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smtClean="0">
                <a:solidFill>
                  <a:srgbClr val="92D050"/>
                </a:solidFill>
              </a:rPr>
              <a:t>Possíveis atualizações ;</a:t>
            </a:r>
            <a:endParaRPr lang="pt-BR" sz="3200" dirty="0" smtClean="0">
              <a:solidFill>
                <a:srgbClr val="92D05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 smtClean="0">
              <a:solidFill>
                <a:schemeClr val="accent3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 smtClean="0"/>
          </a:p>
        </p:txBody>
      </p:sp>
    </p:spTree>
    <p:extLst>
      <p:ext uri="{BB962C8B-B14F-4D97-AF65-F5344CB8AC3E}">
        <p14:creationId xmlns:p14="http://schemas.microsoft.com/office/powerpoint/2010/main" val="276509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59660" cy="2104931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>
                <a:latin typeface="Calibri"/>
                <a:cs typeface="Calibri"/>
              </a:rPr>
              <a:t>BitBar - </a:t>
            </a:r>
            <a:r>
              <a:rPr lang="de-DE" b="1" dirty="0" smtClean="0">
                <a:latin typeface="Calibri"/>
                <a:cs typeface="Calibri"/>
              </a:rPr>
              <a:t>Restaurante</a:t>
            </a:r>
          </a:p>
          <a:p>
            <a:pPr algn="ctr"/>
            <a:endParaRPr lang="de-DE" b="1" dirty="0">
              <a:latin typeface="Calibri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48286" y="3095767"/>
            <a:ext cx="9144000" cy="2702176"/>
          </a:xfrm>
        </p:spPr>
        <p:txBody>
          <a:bodyPr vert="horz" lIns="91440" tIns="45720" rIns="91440" bIns="45720" rtlCol="0">
            <a:normAutofit/>
          </a:bodyPr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600" dirty="0" smtClean="0">
                <a:solidFill>
                  <a:srgbClr val="92D050"/>
                </a:solidFill>
                <a:latin typeface="Batang"/>
                <a:ea typeface="Batang"/>
                <a:cs typeface="Calibri"/>
              </a:rPr>
              <a:t>Criar elementos do 0 html </a:t>
            </a:r>
            <a:r>
              <a:rPr lang="de-DE" sz="3600" dirty="0" smtClean="0">
                <a:solidFill>
                  <a:srgbClr val="92D050"/>
                </a:solidFill>
                <a:latin typeface="Batang"/>
                <a:ea typeface="Batang"/>
                <a:cs typeface="Calibri"/>
              </a:rPr>
              <a:t>no JS</a:t>
            </a:r>
            <a:r>
              <a:rPr lang="de-DE" sz="3600" dirty="0" smtClean="0">
                <a:solidFill>
                  <a:srgbClr val="92D050"/>
                </a:solidFill>
                <a:latin typeface="Batang"/>
                <a:ea typeface="Batang"/>
                <a:cs typeface="Calibri"/>
              </a:rPr>
              <a:t>;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600" dirty="0" smtClean="0">
                <a:solidFill>
                  <a:srgbClr val="92D050"/>
                </a:solidFill>
                <a:latin typeface="Batang"/>
                <a:ea typeface="Batang"/>
                <a:cs typeface="Calibri"/>
              </a:rPr>
              <a:t>Comentar código;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600" dirty="0" smtClean="0">
                <a:solidFill>
                  <a:srgbClr val="92D050"/>
                </a:solidFill>
                <a:latin typeface="Batang"/>
                <a:ea typeface="Batang"/>
                <a:cs typeface="Calibri"/>
              </a:rPr>
              <a:t>Tentar organizar tudo em um arquivo;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3600" dirty="0" smtClean="0">
                <a:solidFill>
                  <a:srgbClr val="92D050"/>
                </a:solidFill>
                <a:latin typeface="Batang"/>
                <a:ea typeface="Batang"/>
                <a:cs typeface="Calibri"/>
              </a:rPr>
              <a:t>Testes – Apagar tudo quando atualizar ;</a:t>
            </a:r>
          </a:p>
          <a:p>
            <a:pPr>
              <a:lnSpc>
                <a:spcPct val="100000"/>
              </a:lnSpc>
            </a:pPr>
            <a:endParaRPr lang="de-DE" sz="4000" dirty="0" smtClean="0">
              <a:latin typeface="Batang"/>
              <a:ea typeface="Batang"/>
              <a:cs typeface="Calibri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739660" y="1965335"/>
            <a:ext cx="9144000" cy="106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4000" dirty="0" smtClean="0">
                <a:latin typeface="Batang"/>
                <a:ea typeface="Batang"/>
                <a:cs typeface="Calibri"/>
              </a:rPr>
              <a:t>Dificuldades:</a:t>
            </a:r>
          </a:p>
        </p:txBody>
      </p:sp>
    </p:spTree>
    <p:extLst>
      <p:ext uri="{BB962C8B-B14F-4D97-AF65-F5344CB8AC3E}">
        <p14:creationId xmlns:p14="http://schemas.microsoft.com/office/powerpoint/2010/main" val="3225777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59660" cy="2104931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>
                <a:latin typeface="Calibri"/>
                <a:cs typeface="Calibri"/>
              </a:rPr>
              <a:t>BitBar - </a:t>
            </a:r>
            <a:r>
              <a:rPr lang="de-DE" b="1" dirty="0" smtClean="0">
                <a:latin typeface="Calibri"/>
                <a:cs typeface="Calibri"/>
              </a:rPr>
              <a:t>Restaurante</a:t>
            </a:r>
          </a:p>
          <a:p>
            <a:pPr algn="ctr"/>
            <a:endParaRPr lang="de-DE" b="1" dirty="0">
              <a:latin typeface="Calibri"/>
              <a:cs typeface="Calibri Light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75604" y="2656557"/>
            <a:ext cx="9144000" cy="3480490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de-DE" sz="4800" dirty="0">
                <a:solidFill>
                  <a:srgbClr val="92D050"/>
                </a:solidFill>
              </a:rPr>
              <a:t>Sair pedido na impressora </a:t>
            </a:r>
            <a:r>
              <a:rPr lang="de-DE" sz="4800" dirty="0" smtClean="0">
                <a:solidFill>
                  <a:srgbClr val="92D050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de-DE" sz="4800" dirty="0" smtClean="0">
                <a:solidFill>
                  <a:srgbClr val="92D050"/>
                </a:solidFill>
              </a:rPr>
              <a:t>Adicionar produto na mesa ;</a:t>
            </a:r>
            <a:endParaRPr lang="de-DE" sz="4800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4800" dirty="0">
                <a:solidFill>
                  <a:srgbClr val="92D050"/>
                </a:solidFill>
              </a:rPr>
              <a:t>Fechamento de conta </a:t>
            </a:r>
            <a:r>
              <a:rPr lang="de-DE" sz="4800" dirty="0" smtClean="0">
                <a:solidFill>
                  <a:srgbClr val="92D050"/>
                </a:solidFill>
              </a:rPr>
              <a:t>; Taxa 10%</a:t>
            </a:r>
            <a:endParaRPr lang="de-DE" sz="4800" dirty="0">
              <a:solidFill>
                <a:srgbClr val="92D050"/>
              </a:solidFill>
            </a:endParaRPr>
          </a:p>
          <a:p>
            <a:pPr>
              <a:lnSpc>
                <a:spcPct val="100000"/>
              </a:lnSpc>
            </a:pPr>
            <a:r>
              <a:rPr lang="de-DE" sz="4800" dirty="0">
                <a:solidFill>
                  <a:srgbClr val="92D050"/>
                </a:solidFill>
              </a:rPr>
              <a:t>Controle Financeiro ;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1739660" y="1965335"/>
            <a:ext cx="9144000" cy="106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de-DE" sz="4000" dirty="0" smtClean="0">
                <a:latin typeface="Batang"/>
                <a:ea typeface="Batang"/>
                <a:cs typeface="Calibri"/>
              </a:rPr>
              <a:t>Soluções :</a:t>
            </a:r>
          </a:p>
        </p:txBody>
      </p:sp>
    </p:spTree>
    <p:extLst>
      <p:ext uri="{BB962C8B-B14F-4D97-AF65-F5344CB8AC3E}">
        <p14:creationId xmlns:p14="http://schemas.microsoft.com/office/powerpoint/2010/main" val="1428558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/>
          </a:bodyPr>
          <a:lstStyle/>
          <a:p>
            <a:pPr algn="ctr"/>
            <a:r>
              <a:rPr lang="de-DE" b="1" dirty="0">
                <a:latin typeface="Calibri"/>
                <a:cs typeface="Calibri Light"/>
              </a:rPr>
              <a:t>Mesas 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>
                <a:latin typeface="Calibri"/>
                <a:cs typeface="Calibri Light"/>
              </a:rPr>
              <a:t>Adiciona</a:t>
            </a:r>
            <a:r>
              <a:rPr lang="de-DE" b="1" dirty="0">
                <a:latin typeface="Calibri"/>
                <a:cs typeface="Calibri Light"/>
              </a:rPr>
              <a:t> </a:t>
            </a:r>
            <a:r>
              <a:rPr lang="de-DE" b="1" dirty="0" err="1">
                <a:latin typeface="Calibri"/>
                <a:cs typeface="Calibri Light"/>
              </a:rPr>
              <a:t>itens</a:t>
            </a:r>
            <a:r>
              <a:rPr lang="de-DE" b="1" dirty="0">
                <a:latin typeface="Calibri"/>
                <a:cs typeface="Calibri Light"/>
              </a:rPr>
              <a:t> - Valor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1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 err="1">
                <a:latin typeface="Calibri"/>
                <a:cs typeface="Calibri Light"/>
              </a:rPr>
              <a:t>Adicionar</a:t>
            </a:r>
            <a:r>
              <a:rPr lang="de-DE" b="1" dirty="0">
                <a:latin typeface="Calibri"/>
                <a:cs typeface="Calibri Light"/>
              </a:rPr>
              <a:t> </a:t>
            </a:r>
            <a:r>
              <a:rPr lang="de-DE" b="1" dirty="0" err="1">
                <a:latin typeface="Calibri"/>
                <a:cs typeface="Calibri Light"/>
              </a:rPr>
              <a:t>itens</a:t>
            </a:r>
            <a:r>
              <a:rPr lang="de-DE" b="1" dirty="0">
                <a:latin typeface="Calibri"/>
                <a:cs typeface="Calibri Light"/>
              </a:rPr>
              <a:t> na </a:t>
            </a:r>
            <a:r>
              <a:rPr lang="de-DE" b="1" dirty="0" err="1">
                <a:latin typeface="Calibri"/>
                <a:cs typeface="Calibri Light"/>
              </a:rPr>
              <a:t>mesa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22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/>
          </a:bodyPr>
          <a:lstStyle/>
          <a:p>
            <a:pPr algn="ctr"/>
            <a:r>
              <a:rPr lang="de-DE" b="1" dirty="0" err="1">
                <a:latin typeface="Calibri"/>
                <a:cs typeface="Calibri Light"/>
              </a:rPr>
              <a:t>Consultar</a:t>
            </a:r>
            <a:r>
              <a:rPr lang="de-DE" b="1" dirty="0">
                <a:latin typeface="Calibri"/>
                <a:cs typeface="Calibri Light"/>
              </a:rPr>
              <a:t> </a:t>
            </a:r>
            <a:r>
              <a:rPr lang="de-DE" b="1" dirty="0" err="1">
                <a:latin typeface="Calibri"/>
                <a:cs typeface="Calibri Light"/>
              </a:rPr>
              <a:t>mesas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5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7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4" descr="Mesa de madeira com flor&#10;&#10;Descrição gerada automaticamente">
            <a:extLst>
              <a:ext uri="{FF2B5EF4-FFF2-40B4-BE49-F238E27FC236}">
                <a16:creationId xmlns:a16="http://schemas.microsoft.com/office/drawing/2014/main" id="{BCDDDE5C-8875-8181-46D1-327F47B007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-1" b="15391"/>
          <a:stretch/>
        </p:blipFill>
        <p:spPr>
          <a:xfrm>
            <a:off x="-71867" y="10"/>
            <a:ext cx="12188931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719094" cy="2660674"/>
          </a:xfrm>
        </p:spPr>
        <p:txBody>
          <a:bodyPr>
            <a:normAutofit/>
          </a:bodyPr>
          <a:lstStyle/>
          <a:p>
            <a:pPr algn="ctr"/>
            <a:r>
              <a:rPr lang="de-DE" b="1" dirty="0" err="1">
                <a:latin typeface="Calibri"/>
                <a:cs typeface="Calibri Light"/>
              </a:rPr>
              <a:t>Extrato</a:t>
            </a:r>
            <a:r>
              <a:rPr lang="de-DE" b="1" dirty="0">
                <a:latin typeface="Calibri"/>
                <a:cs typeface="Calibri Light"/>
              </a:rPr>
              <a:t> Total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=""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09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129</Words>
  <Application>Microsoft Office PowerPoint</Application>
  <PresentationFormat>Widescreen</PresentationFormat>
  <Paragraphs>30</Paragraphs>
  <Slides>10</Slides>
  <Notes>0</Notes>
  <HiddenSlides>10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Batang</vt:lpstr>
      <vt:lpstr>Calibri</vt:lpstr>
      <vt:lpstr>Calibri Light</vt:lpstr>
      <vt:lpstr>The Hand Bold</vt:lpstr>
      <vt:lpstr>The Serif Hand Black</vt:lpstr>
      <vt:lpstr>SketchyVTI</vt:lpstr>
      <vt:lpstr>BitBar - Restaurante </vt:lpstr>
      <vt:lpstr>BitBar - Restaurante </vt:lpstr>
      <vt:lpstr>BitBar - Restaurante </vt:lpstr>
      <vt:lpstr>BitBar - Restaurante </vt:lpstr>
      <vt:lpstr>Mesas </vt:lpstr>
      <vt:lpstr>Adiciona itens - Valor</vt:lpstr>
      <vt:lpstr>Adicionar itens na mesa</vt:lpstr>
      <vt:lpstr>Consultar mesas</vt:lpstr>
      <vt:lpstr>Extrato Total</vt:lpstr>
      <vt:lpstr>FIM :-)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DARIO DA ROSA</dc:creator>
  <cp:lastModifiedBy>GABRIEL DARIO DA ROSA</cp:lastModifiedBy>
  <cp:revision>85</cp:revision>
  <dcterms:created xsi:type="dcterms:W3CDTF">2022-10-17T21:05:24Z</dcterms:created>
  <dcterms:modified xsi:type="dcterms:W3CDTF">2022-10-18T22:20:27Z</dcterms:modified>
</cp:coreProperties>
</file>