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Criptografia com Chave Simétrica (AES)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Usa a mesma chave para criptografar e descriptografar.</a:t>
            </a:r>
          </a:p>
          <a:p>
            <a:r>
              <a:t>• Exemplo: AES (rápido e seguro).</a:t>
            </a:r>
          </a:p>
          <a:p>
            <a:r>
              <a:t>• Geração de chave de 128 bits.</a:t>
            </a:r>
          </a:p>
          <a:p>
            <a:r>
              <a:t>• Aplicações: arquivos ZIP com senha, mensagens em apps.</a:t>
            </a:r>
          </a:p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Criptografia com Chave Assimétrica (RSA)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Usa duas chaves: pública (criptografa) e privada (descriptografa).</a:t>
            </a:r>
          </a:p>
          <a:p>
            <a:r>
              <a:t>• Exemplo: RSA (comum em certificados digitais).</a:t>
            </a:r>
          </a:p>
          <a:p>
            <a:r>
              <a:t>• Gera par de chaves.</a:t>
            </a:r>
          </a:p>
          <a:p>
            <a:r>
              <a:t>• Aplicações: HTTPS, assinaturas digitais.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Função Hash (SHA-256)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Gera um resumo fixo de uma entrada (irreversível).</a:t>
            </a:r>
          </a:p>
          <a:p>
            <a:r>
              <a:t>• Exemplo: SHA-256 (muito seguro).</a:t>
            </a:r>
          </a:p>
          <a:p>
            <a:r>
              <a:t>• Produz uma saída hexadecimal.</a:t>
            </a:r>
          </a:p>
          <a:p>
            <a:r>
              <a:t>• Aplicações: armazenamento de senhas, blockchain.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485116"/>
            <a:ext cx="4114800" cy="906163"/>
          </a:xfrm>
        </p:spPr>
        <p:txBody>
          <a:bodyPr/>
          <a:lstStyle/>
          <a:p>
            <a:r>
              <a:t>Código: AES (Chave Simétrica)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Courier New"/>
              </a:defRPr>
            </a:pPr>
            <a:r>
              <a:t>import javax.crypto.Cipher;</a:t>
            </a:r>
            <a:br/>
            <a:r>
              <a:t>import javax.crypto.KeyGenerator;</a:t>
            </a:r>
            <a:br/>
            <a:r>
              <a:t>import javax.crypto.SecretKey;</a:t>
            </a:r>
            <a:br/>
            <a:r>
              <a:t>import java.util.Base64;</a:t>
            </a:r>
            <a:br/>
            <a:br/>
            <a:r>
              <a:t>public class CriptografiaSimetricaAES {</a:t>
            </a:r>
            <a:br/>
            <a:r>
              <a:t>    public static void main(String[] args) throws Exception {</a:t>
            </a:r>
            <a:br/>
            <a:r>
              <a:t>        KeyGenerator keyGen = KeyGenerator.getInstance("AES");</a:t>
            </a:r>
            <a:br/>
            <a:r>
              <a:t>        keyGen.init(128);</a:t>
            </a:r>
            <a:br/>
            <a:r>
              <a:t>        SecretKey chave = keyGen.generateKey();</a:t>
            </a:r>
            <a:br/>
            <a:br/>
            <a:r>
              <a:t>        String texto = "Texto secreto";</a:t>
            </a:r>
            <a:br/>
            <a:br/>
            <a:r>
              <a:t>        Cipher cipher = Cipher.getInstance("AES");</a:t>
            </a:r>
            <a:br/>
            <a:r>
              <a:t>        cipher.init(Cipher.ENCRYPT_MODE, chave);</a:t>
            </a:r>
            <a:br/>
            <a:r>
              <a:t>        byte[] textoCriptografado = cipher.doFinal(texto.getBytes());</a:t>
            </a:r>
            <a:br/>
            <a:br/>
            <a:r>
              <a:t>        System.out.println("Criptografado: " + Base64.getEncoder().encodeToString(textoCriptografado));</a:t>
            </a:r>
            <a:br/>
            <a:br/>
            <a:r>
              <a:t>        cipher.init(Cipher.DECRYPT_MODE, chave);</a:t>
            </a:r>
            <a:br/>
            <a:r>
              <a:t>        byte[] textoOriginal = cipher.doFinal(textoCriptografado);</a:t>
            </a:r>
            <a:br/>
            <a:br/>
            <a:r>
              <a:t>        System.out.println("Original: " + new String(textoOriginal));</a:t>
            </a:r>
            <a:br/>
            <a:r>
              <a:t>    }</a:t>
            </a:r>
            <a:br/>
            <a:r>
              <a:t>}</a:t>
            </a:r>
            <a:br/>
            <a:r>
              <a:t>[...]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009" y="354151"/>
            <a:ext cx="3226904" cy="1289120"/>
          </a:xfrm>
        </p:spPr>
        <p:txBody>
          <a:bodyPr/>
          <a:lstStyle/>
          <a:p>
            <a:r>
              <a:t>Código: RSA (Chave Assimétrica)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Courier New"/>
              </a:defRPr>
            </a:pPr>
            <a:r>
              <a:t>import java.security.*;</a:t>
            </a:r>
            <a:br/>
            <a:r>
              <a:t>import javax.crypto.Cipher;</a:t>
            </a:r>
            <a:br/>
            <a:r>
              <a:t>import java.util.Base64;</a:t>
            </a:r>
            <a:br/>
            <a:br/>
            <a:r>
              <a:t>public class CriptografiaAssimetricaRSA {</a:t>
            </a:r>
            <a:br/>
            <a:r>
              <a:t>    public static void main(String[] args) throws Exception {</a:t>
            </a:r>
            <a:br/>
            <a:r>
              <a:t>        KeyPairGenerator keyGen = KeyPairGenerator.getInstance("RSA");</a:t>
            </a:r>
            <a:br/>
            <a:r>
              <a:t>        keyGen.initialize(2048);</a:t>
            </a:r>
            <a:br/>
            <a:r>
              <a:t>        KeyPair parDeChaves = keyGen.generateKeyPair();</a:t>
            </a:r>
            <a:br/>
            <a:br/>
            <a:r>
              <a:t>        PublicKey chavePublica = parDeChaves.getPublic();</a:t>
            </a:r>
            <a:br/>
            <a:r>
              <a:t>        PrivateKey chavePrivada = parDeChaves.getPrivate();</a:t>
            </a:r>
            <a:br/>
            <a:br/>
            <a:r>
              <a:t>        String texto = "Mensagem confidencial";</a:t>
            </a:r>
            <a:br/>
            <a:br/>
            <a:r>
              <a:t>        Cipher cipher = Cipher.getInstance("RSA");</a:t>
            </a:r>
            <a:br/>
            <a:r>
              <a:t>        cipher.init(Cipher.ENCRYPT_MODE, chavePublica);</a:t>
            </a:r>
            <a:br/>
            <a:r>
              <a:t>        byte[] criptografado = cipher.doFinal(texto.getBytes());</a:t>
            </a:r>
            <a:br/>
            <a:br/>
            <a:r>
              <a:t>        System.out.println("Criptografado: " + Base64.getEncoder().encodeToString(criptografado));</a:t>
            </a:r>
            <a:br/>
            <a:br/>
            <a:r>
              <a:t>        cipher.init(Cipher.DECRYPT_MODE, chavePrivada);</a:t>
            </a:r>
            <a:br/>
            <a:r>
              <a:t>        byte[] original = cipher.doFinal(criptografado);</a:t>
            </a:r>
            <a:br/>
            <a:br/>
            <a:r>
              <a:t>        System.out.println("Original: " + new String(original));</a:t>
            </a:r>
            <a:br/>
            <a:r>
              <a:t>    }</a:t>
            </a:r>
            <a:br/>
            <a:r>
              <a:t>}</a:t>
            </a:r>
            <a:br/>
            <a:r>
              <a:t>[...]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486" y="274637"/>
            <a:ext cx="2670313" cy="1881049"/>
          </a:xfrm>
        </p:spPr>
        <p:txBody>
          <a:bodyPr/>
          <a:lstStyle/>
          <a:p>
            <a:r>
              <a:t>Código: SHA-256 (Hash)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Courier New"/>
              </a:defRPr>
            </a:pPr>
            <a:r>
              <a:t>import java.security.MessageDigest;</a:t>
            </a:r>
            <a:br/>
            <a:br/>
            <a:r>
              <a:t>public class FuncaoHashSHA256 {</a:t>
            </a:r>
            <a:br/>
            <a:r>
              <a:t>    public static void main(String[] args) throws Exception {</a:t>
            </a:r>
            <a:br/>
            <a:r>
              <a:t>        String texto = "SenhaSegura123";</a:t>
            </a:r>
            <a:br/>
            <a:br/>
            <a:r>
              <a:t>        MessageDigest digest = MessageDigest.getInstance("SHA-256");</a:t>
            </a:r>
            <a:br/>
            <a:r>
              <a:t>        byte[] hash = digest.digest(texto.getBytes());</a:t>
            </a:r>
            <a:br/>
            <a:br/>
            <a:r>
              <a:t>        StringBuilder sb = new StringBuilder();</a:t>
            </a:r>
            <a:br/>
            <a:r>
              <a:t>        for (byte b : hash) {</a:t>
            </a:r>
            <a:br/>
            <a:r>
              <a:t>            sb.append(String.format("%02x", b));</a:t>
            </a:r>
            <a:br/>
            <a:r>
              <a:t>        }</a:t>
            </a:r>
            <a:br/>
            <a:br/>
            <a:r>
              <a:t>        System.out.println("Hash SHA-256: " + sb.toString());</a:t>
            </a:r>
            <a:br/>
            <a:r>
              <a:t>    }</a:t>
            </a:r>
            <a:br/>
            <a:r>
              <a:t>}</a:t>
            </a:r>
            <a:br/>
            <a:r>
              <a:t>[...]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Apresentação na tela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1. Criptografia com Chave Simétrica (AES)</vt:lpstr>
      <vt:lpstr>2. Criptografia com Chave Assimétrica (RSA)</vt:lpstr>
      <vt:lpstr>3. Função Hash (SHA-256)</vt:lpstr>
      <vt:lpstr>Código: AES (Chave Simétrica)</vt:lpstr>
      <vt:lpstr>Código: RSA (Chave Assimétrica)</vt:lpstr>
      <vt:lpstr>Código: SHA-256 (Hash)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Criptografia com Chave Simétrica (AES)</dc:title>
  <dc:subject/>
  <dc:creator/>
  <cp:keywords/>
  <dc:description>generated using python-pptx</dc:description>
  <cp:lastModifiedBy>Gabriel Dassi</cp:lastModifiedBy>
  <cp:revision>2</cp:revision>
  <dcterms:created xsi:type="dcterms:W3CDTF">2013-01-27T09:14:16Z</dcterms:created>
  <dcterms:modified xsi:type="dcterms:W3CDTF">2025-04-10T21:58:44Z</dcterms:modified>
  <cp:category/>
</cp:coreProperties>
</file>