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E6E6"/>
    <a:srgbClr val="33D3F2"/>
    <a:srgbClr val="F3B41B"/>
    <a:srgbClr val="72AF2F"/>
    <a:srgbClr val="C9A211"/>
    <a:srgbClr val="464646"/>
    <a:srgbClr val="FFFFFF"/>
    <a:srgbClr val="D8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C33A8-70BD-4852-B35C-E150E9555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4F5B1-8C8B-42C6-8CAC-DFFD64A5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E646E-BA3D-4AE6-8077-89BF6618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9D7E2-E66B-435F-B9CE-130C1E2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F372E1-46A1-47A2-A640-DE5754EC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F15EB-5E7B-4151-8794-961493C6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C972C8-4003-4899-BD15-DF58217C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BC512E-0721-432B-8A5F-3DD20E30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8DAC2-4CB3-43A2-9B1C-0F3A5F06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792EC-42D8-49CC-836A-A453FD01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42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8728F0-3EFE-42AE-973B-666853429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5CB3F-0A44-4063-8AA7-0421F71C7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AA14F-9403-43F8-9798-DFBE3CC2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2BBAD-E44C-4B42-BE85-1A6C3FD4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BB7F81-1353-4116-823F-CDBFDD5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55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AAAE-4695-4B05-B10A-2D13879E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997752-1E75-424A-A246-4BD82843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196A0-DB14-4EBC-8F63-B29C5467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F44B3-2036-44A7-8F47-03601A60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4A70D-FB9D-49E4-8A68-7A2924FD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1B86-C8F9-4777-8329-75C5DD31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B236FB-471C-4942-A87A-913B5926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A8365-EA64-4068-A9E0-4333453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1668A-0C30-463A-A13A-6709C9BD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16788-E5C1-4CB8-B3A9-BDF8D02D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4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6F3FF-B383-4A39-B6F1-5225E325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C04B9-E1F9-499B-B0AC-6CBF023EF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FA7C4F-8630-421A-B88F-7F7EC81E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F2849-3689-4BBE-B9DE-FA8252EF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4C20B-CA03-49D3-8402-081CCB53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DF1476-FA66-44F8-B2A4-7922D173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1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C85C0-C416-45CB-BDC8-11EFC705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F8878-865C-4B8A-8E4C-FD34D1D89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469278-9A41-45F9-8C40-B3D62F957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F46DB1-F593-408C-AA5B-636849EC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51C408-2B64-438E-B5C4-E4CA046EA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DC919B-8A6F-449D-A9CF-7384F7CA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2C8A0-5331-4B7C-8D2A-E2D2A5FF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BC056E-C208-440D-96CB-16FA2CF8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106BC-1B0D-4C6F-84D0-261F3970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8E45A9-09DD-4BBE-A348-858588FB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97259-DFB2-49E5-8184-5D03EBA6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897480-A039-41FA-AAA5-452F6EB9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1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910509-E614-4045-8B45-629EC932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550855-F6FD-48D6-A8A9-66F05C2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A7BF57-368F-41A0-A90C-E285E18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2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B85DA-D462-4E63-BE3E-A029E6D4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ED769-ADC4-4000-A758-0EC8F717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1FA5D1-AAC1-4E68-8150-AF7D8E28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324D94-632D-4F18-8E16-7F56DA9F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DAB4F-47AC-4AA3-B829-7C1C2C58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7A099D-4396-4BAF-BB01-715448AD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7BC4-25C0-4DE7-ACA2-DB1458AC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489A3B-1BEC-45D3-AB15-55A9075A9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575B2-1549-485D-9A80-1C0878DF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69F21-275A-4890-A857-0DF6B8E6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50C84A-A71B-46A5-8ACC-3DA3B1D9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3BD3F-A334-4B34-9B62-BBA736EF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DA11E8-0AD8-4673-A193-34C4281F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85628-304E-4404-9D30-009A9652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A233D-FCE7-4FE5-A42D-D1E08FBA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3276-668C-4A2B-A8FE-FC70D87CBBE7}" type="datetimeFigureOut">
              <a:rPr lang="pt-BR" smtClean="0"/>
              <a:t>14/06/2021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5CB052-0959-472C-AA84-82B419A6E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F3DFD-027D-4709-9691-1A50BB081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8C6D-7F65-432B-922A-2BB6609DD8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3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E90FFDCF-3457-4812-8D14-86C1D4B3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5727" y="2852383"/>
            <a:ext cx="1346331" cy="159565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0E70E3D-7AE7-47AF-B11A-49D130CFA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2942" y="2756846"/>
            <a:ext cx="966116" cy="159565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2B7601C-E482-432E-9380-A35950A9B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942" y="2852383"/>
            <a:ext cx="1595650" cy="1595650"/>
          </a:xfrm>
          <a:prstGeom prst="rect">
            <a:avLst/>
          </a:prstGeom>
        </p:spPr>
      </p:pic>
      <p:sp>
        <p:nvSpPr>
          <p:cNvPr id="16" name="Título 15">
            <a:extLst>
              <a:ext uri="{FF2B5EF4-FFF2-40B4-BE49-F238E27FC236}">
                <a16:creationId xmlns:a16="http://schemas.microsoft.com/office/drawing/2014/main" id="{97E441D1-6354-4CD3-B367-C3A9F2F9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5364"/>
            <a:ext cx="10515600" cy="13255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bg1">
                    <a:lumMod val="65000"/>
                  </a:schemeClr>
                </a:solidFill>
                <a:latin typeface="Dosis" pitchFamily="2" charset="0"/>
              </a:rPr>
              <a:t>H E R A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4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6733D311-FF18-4B3E-8B97-8A95D4A4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0965638-1C8D-4CB9-B24C-6490F0EFA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7493" y="2520765"/>
            <a:ext cx="1537014" cy="18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31DF809D-8661-4F2A-A867-A3D0FF479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882" y="0"/>
            <a:ext cx="4134118" cy="329699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6610EBC-592C-48FB-9B77-9651B0A41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4869" y="2386012"/>
            <a:ext cx="3238500" cy="2085975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593907F-D7BB-471F-84D9-95926B7FC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7882" y="3296992"/>
            <a:ext cx="4134118" cy="3561008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00D48FE2-799A-4C97-9C1F-86A5AC59A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1066" y="1029371"/>
            <a:ext cx="1047750" cy="123825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43B370A5-AEA5-4C8A-9FF2-5BEAEFECD9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1066" y="4326363"/>
            <a:ext cx="104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6B11A5F9-E056-4921-83D4-987CF4A8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9974" y="0"/>
            <a:ext cx="4084756" cy="68580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2AB4DAA-D143-4E56-9D30-11108C6A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4829" y="2531637"/>
            <a:ext cx="1047750" cy="12382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47F4003-0255-492B-83D2-C7D9C37FA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3184" y="4326363"/>
            <a:ext cx="1047750" cy="1238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1ECD80A-B135-467F-9289-388ECD539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4730" y="0"/>
            <a:ext cx="4084756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5333903-E3EE-4BFA-9B70-3C8C7732C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6881" y="2531637"/>
            <a:ext cx="1047750" cy="123825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8C5DF4F-C533-495D-8B1D-D2057AF74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3" y="0"/>
            <a:ext cx="4084756" cy="6858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040399EF-E9C1-437C-8141-3D56A72B1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3184" y="2531637"/>
            <a:ext cx="1047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3941A2-DA42-4F56-BA08-6C4CAEB2E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32F7596-A487-42AF-BA94-01A4D986E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C316CBCE-CE9C-4783-8E39-B9B30DF11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6750" y="2386012"/>
            <a:ext cx="3238500" cy="2085975"/>
          </a:xfrm>
          <a:prstGeom prst="rect">
            <a:avLst/>
          </a:prstGeom>
        </p:spPr>
      </p:pic>
      <p:sp>
        <p:nvSpPr>
          <p:cNvPr id="6" name="Título 15">
            <a:extLst>
              <a:ext uri="{FF2B5EF4-FFF2-40B4-BE49-F238E27FC236}">
                <a16:creationId xmlns:a16="http://schemas.microsoft.com/office/drawing/2014/main" id="{97E441D1-6354-4CD3-B367-C3A9F2F9A826}"/>
              </a:ext>
            </a:extLst>
          </p:cNvPr>
          <p:cNvSpPr>
            <a:spLocks noGrp="1"/>
          </p:cNvSpPr>
          <p:nvPr/>
        </p:nvSpPr>
        <p:spPr>
          <a:xfrm>
            <a:off x="4104813" y="4339430"/>
            <a:ext cx="3982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50" dirty="0">
                <a:solidFill>
                  <a:schemeClr val="bg1"/>
                </a:solidFill>
                <a:latin typeface="Dosis" pitchFamily="2" charset="0"/>
              </a:rPr>
              <a:t>POR UMA NOVA HERA</a:t>
            </a:r>
            <a:r>
              <a:rPr lang="pt-BR" sz="28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7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Dosis</vt:lpstr>
      <vt:lpstr>Tema do Office</vt:lpstr>
      <vt:lpstr>H E R A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Antonio</dc:creator>
  <cp:lastModifiedBy>Gustavo Antonio</cp:lastModifiedBy>
  <cp:revision>12</cp:revision>
  <dcterms:created xsi:type="dcterms:W3CDTF">2021-06-13T05:12:56Z</dcterms:created>
  <dcterms:modified xsi:type="dcterms:W3CDTF">2021-06-14T06:22:10Z</dcterms:modified>
</cp:coreProperties>
</file>