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01FCB24-DEEE-4C55-9DE3-C6D6BE714DC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DDAA4-8DFF-58AC-5DA2-D3FE1E59F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9D39D9-EA4F-11D8-DC39-0C06FAC55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2FB609-C117-439A-F781-166D6EFB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9CBB-3236-40EB-9021-F19422714E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BCB106-6C8C-681D-3CF8-1ACD6151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A622DC-B399-B45D-55D6-D83913CE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BA02-B01E-4503-ADB7-814DDEE0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53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A3AE3-C447-19CB-E85C-886164A1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3442A6-D75C-E592-079A-226E4161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1A8CE-6857-71F0-F157-7F3831DE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9CBB-3236-40EB-9021-F19422714E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B4B14-8960-6061-E576-0774081D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383DDE-C705-42AB-16C6-4B3B5DAA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BA02-B01E-4503-ADB7-814DDEE0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58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F39FD4-6016-2AAF-866F-8D52E8B62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DB00CC-1D22-FDBB-0E04-4F9065FD2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76ADEC-1189-E02B-C2BB-EECD51A6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9CBB-3236-40EB-9021-F19422714E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F4CBF-6662-A3A1-69CF-27F6A1F2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5AA043-8B0E-D780-28FB-EFE7B4CC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BA02-B01E-4503-ADB7-814DDEE0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68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326F5-469E-C18B-408E-A65E47AA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1FBC04-9029-3CD9-DB5D-E32B8132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3E5347-4317-5C63-5960-F277BBC4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9CBB-3236-40EB-9021-F19422714E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C83CF1-1C67-1A73-F931-36A937BA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817EC4-3266-C2E8-404A-80004BFB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BA02-B01E-4503-ADB7-814DDEE0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64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1A968-CA38-95C9-1607-AAFA579C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DFF01A-54FA-E442-EA15-B63B3A082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B1D288-6726-C1A5-4F25-5BDF28DB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9CBB-3236-40EB-9021-F19422714E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3731D-33C4-B60E-B7A4-37F43EB9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6F771B-2312-FC48-4561-0175723E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BA02-B01E-4503-ADB7-814DDEE0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00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8B266-E08B-409B-5269-F11356D5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B36177-810A-A17B-09D0-973BD1E44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493CE8-D3CF-3968-4B0E-88B9B860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B8D94A-FED1-6025-8953-CA322553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9CBB-3236-40EB-9021-F19422714E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8D34BE-B1C7-1375-F17F-4F743F91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079D1C-B0D2-D05C-98B0-9CAA1114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BA02-B01E-4503-ADB7-814DDEE0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96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B0D25-4919-4D12-E0BF-ADCFF9EA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E21E00-D23B-2AA4-6EB2-935E33F55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5E4D3A-B74E-D2AC-3751-746CFB61B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0CF03D-F672-4147-49D3-06F28676D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19AD51-3A31-2EAB-5B6C-1C9F95D08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532381-58CC-49A9-BA5D-0A5968F8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9CBB-3236-40EB-9021-F19422714E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4DE896-3202-C058-4E8B-C639A4CC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43B834-0378-1DDA-2F5C-DEB08A62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BA02-B01E-4503-ADB7-814DDEE0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7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98D02-7D88-D433-5AD3-29351C89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2FAE9A-446F-F09D-2824-9364030B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9CBB-3236-40EB-9021-F19422714E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F1750-4805-8E9F-B850-FDC76A85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F68EA0-2AAB-56D1-D038-FFF7E760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BA02-B01E-4503-ADB7-814DDEE0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E0C58D-C81A-BD9E-BA55-00CC1FFF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9CBB-3236-40EB-9021-F19422714E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0004CD-8A50-99E5-57F8-FA82C0F0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29F95C-21FF-206E-6B56-015F26A8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BA02-B01E-4503-ADB7-814DDEE0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6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2709A-B43B-FB82-3683-A5934639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C7F79-A43D-9DAB-1C8E-5F464A82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E2AE8A-8722-DE7F-96BA-CB80148E1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981FD3-FC48-88E3-687A-E9751495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9CBB-3236-40EB-9021-F19422714E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5B7F5A-0F8E-4319-A2C5-779DB378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3643AF-CF14-A0F2-8BEC-E79588E5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BA02-B01E-4503-ADB7-814DDEE0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29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36C27-BEF2-4673-BC11-C38D56D5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571251-6AB9-4E38-DBC9-BB0B472AC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60C952-968E-B656-2A3D-645296517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3CDD69-AB57-95FC-EA93-D62FEBF9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9CBB-3236-40EB-9021-F19422714E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6CB99F-747F-D9A9-8CF3-9ADE62BC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0005FA-A2C7-02F3-18C1-D67C5D84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BA02-B01E-4503-ADB7-814DDEE0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81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EC496D-532E-50F0-5C2A-6C650F6D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5C7905-4803-2356-6C29-6CA1D4311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0F07A-5D5E-8EF7-F22B-EE7A22CD4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9CBB-3236-40EB-9021-F19422714EA1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D30AA2-1059-329E-8F18-ECE312500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B22EE0-6E9F-1391-A2CA-FD01CAD9E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5BA02-B01E-4503-ADB7-814DDEE0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18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Circuito eletrônico em superfície de madeira&#10;&#10;Descrição gerada automaticamente com confiança baixa">
            <a:extLst>
              <a:ext uri="{FF2B5EF4-FFF2-40B4-BE49-F238E27FC236}">
                <a16:creationId xmlns:a16="http://schemas.microsoft.com/office/drawing/2014/main" id="{D82F4EFF-8EA3-6979-2E72-D4639297E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06ACE6-CBFF-FD52-5229-69694274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8481"/>
            <a:ext cx="9144000" cy="2900518"/>
          </a:xfrm>
        </p:spPr>
        <p:txBody>
          <a:bodyPr>
            <a:normAutofit/>
          </a:bodyPr>
          <a:lstStyle/>
          <a:p>
            <a:r>
              <a:rPr lang="pt-BR" sz="8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144055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Uma imagem contendo no interior, mesa, circuito, itens&#10;&#10;Descrição gerada automaticamente">
            <a:extLst>
              <a:ext uri="{FF2B5EF4-FFF2-40B4-BE49-F238E27FC236}">
                <a16:creationId xmlns:a16="http://schemas.microsoft.com/office/drawing/2014/main" id="{C13BC088-93B5-2059-3B2B-166CE43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t="9091" r="23231"/>
          <a:stretch/>
        </p:blipFill>
        <p:spPr>
          <a:xfrm>
            <a:off x="3522466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E7261A-46ED-F887-5821-2C9DDC9B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231399"/>
            <a:ext cx="3576734" cy="1124712"/>
          </a:xfrm>
        </p:spPr>
        <p:txBody>
          <a:bodyPr anchor="b">
            <a:no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C1ED70-0FAA-8B61-A5B0-2F40E5D7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83" y="2654045"/>
            <a:ext cx="3438906" cy="3207258"/>
          </a:xfrm>
        </p:spPr>
        <p:txBody>
          <a:bodyPr anchor="t">
            <a:normAutofit fontScale="550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Correa, Vanessa. Microcontroladores: o que são e aplicações. EESC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2020. Disponível em: &lt;https://eescjr.com.br/blog/microcontroladores-o-que-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aplicacoes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/&gt;. Acesso em: 06 de jun. de 2022.</a:t>
            </a:r>
          </a:p>
          <a:p>
            <a:pPr marL="0" indent="0">
              <a:spcBef>
                <a:spcPts val="50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Microcontrolador. Wikipédia, 2013. Disponível em: &lt;https://pt.m.wikipedia.org/wiki/Microcontrolador&gt;. Acesso em 06 de jun. de 2022</a:t>
            </a:r>
          </a:p>
          <a:p>
            <a:pPr marL="0" indent="0">
              <a:spcBef>
                <a:spcPts val="50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Cardoso, Matheus. O Que É Um Microcontrolador?. IEEE, 2020. Disponível em: &lt;https://edu.ieee.org/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br-ufcgras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/o-que-e-um-microcontrolador/#:~:text=Muitas%20vezes%20confundido%20com%20%E2%80%9Cmicroprocessador,e%20de%20sa%C3%ADda%20de%20dados&gt;. Acesso em: 06 de jun. de 2022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500"/>
              </a:spcBef>
              <a:buNone/>
            </a:pPr>
            <a:endParaRPr lang="en-US" sz="2400" dirty="0"/>
          </a:p>
          <a:p>
            <a:pPr marL="0" indent="0">
              <a:spcBef>
                <a:spcPts val="5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696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Uma imagem contendo no interior, mesa, circuito, itens&#10;&#10;Descrição gerada automaticamente">
            <a:extLst>
              <a:ext uri="{FF2B5EF4-FFF2-40B4-BE49-F238E27FC236}">
                <a16:creationId xmlns:a16="http://schemas.microsoft.com/office/drawing/2014/main" id="{C13BC088-93B5-2059-3B2B-166CE43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t="9091" r="2323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E7261A-46ED-F887-5821-2C9DDC9B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223010"/>
            <a:ext cx="3576734" cy="1124712"/>
          </a:xfrm>
        </p:spPr>
        <p:txBody>
          <a:bodyPr anchor="b">
            <a:no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são?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C1ED70-0FAA-8B61-A5B0-2F40E5D7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microcontrolador é, de forma resumida, um pequeno computador que consegue realizar determinadas tarefas de maneira eficaz com seu tamanho extremamente reduzido</a:t>
            </a:r>
            <a:r>
              <a:rPr lang="pt-BR" sz="1700" dirty="0"/>
              <a:t>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0354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Uma imagem contendo no interior, mesa, circuito, itens&#10;&#10;Descrição gerada automaticamente">
            <a:extLst>
              <a:ext uri="{FF2B5EF4-FFF2-40B4-BE49-F238E27FC236}">
                <a16:creationId xmlns:a16="http://schemas.microsoft.com/office/drawing/2014/main" id="{C13BC088-93B5-2059-3B2B-166CE43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t="9091" r="2323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E7261A-46ED-F887-5821-2C9DDC9B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6" y="1223010"/>
            <a:ext cx="3576734" cy="1124712"/>
          </a:xfrm>
        </p:spPr>
        <p:txBody>
          <a:bodyPr anchor="b">
            <a:no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 que servem?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C1ED70-0FAA-8B61-A5B0-2F40E5D7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83" y="2654045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o próprio nome já sugere, eles, normalmente, são utilizados para controlar funções a partir de informações que são passadas para ele.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01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Uma imagem contendo no interior, mesa, circuito, itens&#10;&#10;Descrição gerada automaticamente">
            <a:extLst>
              <a:ext uri="{FF2B5EF4-FFF2-40B4-BE49-F238E27FC236}">
                <a16:creationId xmlns:a16="http://schemas.microsoft.com/office/drawing/2014/main" id="{C13BC088-93B5-2059-3B2B-166CE43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t="9091" r="23231"/>
          <a:stretch/>
        </p:blipFill>
        <p:spPr>
          <a:xfrm>
            <a:off x="351407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E7261A-46ED-F887-5821-2C9DDC9B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6" y="1223010"/>
            <a:ext cx="3576734" cy="1124712"/>
          </a:xfrm>
        </p:spPr>
        <p:txBody>
          <a:bodyPr anchor="b">
            <a:no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são utilizados?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C1ED70-0FAA-8B61-A5B0-2F40E5D7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83" y="2654045"/>
            <a:ext cx="3438906" cy="320725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​​em produtos e dispositivos automatizados, como:</a:t>
            </a: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de controle de automóveis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Robôs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médicos implantáveis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Controles Remotos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Eletrodomésticos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elétricas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Brinquedos</a:t>
            </a:r>
          </a:p>
          <a:p>
            <a:pPr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801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Uma imagem contendo no interior, mesa, circuito, itens&#10;&#10;Descrição gerada automaticamente">
            <a:extLst>
              <a:ext uri="{FF2B5EF4-FFF2-40B4-BE49-F238E27FC236}">
                <a16:creationId xmlns:a16="http://schemas.microsoft.com/office/drawing/2014/main" id="{C13BC088-93B5-2059-3B2B-166CE43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t="9091" r="2323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E7261A-46ED-F887-5821-2C9DDC9B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6" y="1223010"/>
            <a:ext cx="3576734" cy="1124712"/>
          </a:xfrm>
        </p:spPr>
        <p:txBody>
          <a:bodyPr anchor="b">
            <a:no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funcionam?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C1ED70-0FAA-8B61-A5B0-2F40E5D7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82" y="2654045"/>
            <a:ext cx="3784879" cy="3207258"/>
          </a:xfrm>
        </p:spPr>
        <p:txBody>
          <a:bodyPr anchor="t"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Estes sistemas funcionam a partir de uma sequência de tarefas pré-estabelecidas, feitas a partir de uma ambiente de desenvolvimento, e são realizadas pelo microcontrolador quando o mesmo for estimulado.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16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Uma imagem contendo no interior, mesa, circuito, itens&#10;&#10;Descrição gerada automaticamente">
            <a:extLst>
              <a:ext uri="{FF2B5EF4-FFF2-40B4-BE49-F238E27FC236}">
                <a16:creationId xmlns:a16="http://schemas.microsoft.com/office/drawing/2014/main" id="{C13BC088-93B5-2059-3B2B-166CE43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t="9091" r="23231"/>
          <a:stretch/>
        </p:blipFill>
        <p:spPr>
          <a:xfrm>
            <a:off x="3522466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E7261A-46ED-F887-5821-2C9DDC9B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6" y="1223010"/>
            <a:ext cx="3576734" cy="1124712"/>
          </a:xfrm>
        </p:spPr>
        <p:txBody>
          <a:bodyPr anchor="b">
            <a:no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C1ED70-0FAA-8B61-A5B0-2F40E5D7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83" y="2654045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 muito comuns no cotidiano são fechar ou abrir as persianas de uma casa com um controle, e acender luzes com um sensor que detecta a presença de alguém.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22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Uma imagem contendo no interior, mesa, circuito, itens&#10;&#10;Descrição gerada automaticamente">
            <a:extLst>
              <a:ext uri="{FF2B5EF4-FFF2-40B4-BE49-F238E27FC236}">
                <a16:creationId xmlns:a16="http://schemas.microsoft.com/office/drawing/2014/main" id="{C13BC088-93B5-2059-3B2B-166CE43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t="9091" r="23231"/>
          <a:stretch/>
        </p:blipFill>
        <p:spPr>
          <a:xfrm>
            <a:off x="3522466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E7261A-46ED-F887-5821-2C9DDC9B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231399"/>
            <a:ext cx="3576734" cy="1124712"/>
          </a:xfrm>
        </p:spPr>
        <p:txBody>
          <a:bodyPr anchor="b">
            <a:no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C1ED70-0FAA-8B61-A5B0-2F40E5D7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82" y="2654045"/>
            <a:ext cx="4229496" cy="3207258"/>
          </a:xfrm>
        </p:spPr>
        <p:txBody>
          <a:bodyPr anchor="t"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Agora, um exemplo um pouco fora do dia a dia seria uma irrigação automática numa plantação, onde o microcontrolador, junto com um detector de umidade, detectaria a umidade do solo e o irrigaria, caso o número programado fosse atingido.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6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Uma imagem contendo no interior, mesa, circuito, itens&#10;&#10;Descrição gerada automaticamente">
            <a:extLst>
              <a:ext uri="{FF2B5EF4-FFF2-40B4-BE49-F238E27FC236}">
                <a16:creationId xmlns:a16="http://schemas.microsoft.com/office/drawing/2014/main" id="{C13BC088-93B5-2059-3B2B-166CE43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t="9091" r="23231"/>
          <a:stretch/>
        </p:blipFill>
        <p:spPr>
          <a:xfrm>
            <a:off x="3522466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E7261A-46ED-F887-5821-2C9DDC9B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231399"/>
            <a:ext cx="3576734" cy="1124712"/>
          </a:xfrm>
        </p:spPr>
        <p:txBody>
          <a:bodyPr anchor="b">
            <a:no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C1ED70-0FAA-8B61-A5B0-2F40E5D7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83" y="2654045"/>
            <a:ext cx="3642266" cy="3207258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vários tipos de microcontroladores, cada um com um objetivo específico, como os da família Arduino, ESP e Raspberry 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75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Uma imagem contendo no interior, mesa, circuito, itens&#10;&#10;Descrição gerada automaticamente">
            <a:extLst>
              <a:ext uri="{FF2B5EF4-FFF2-40B4-BE49-F238E27FC236}">
                <a16:creationId xmlns:a16="http://schemas.microsoft.com/office/drawing/2014/main" id="{C13BC088-93B5-2059-3B2B-166CE43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t="9091" r="2323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E7261A-46ED-F887-5821-2C9DDC9B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231399"/>
            <a:ext cx="3576734" cy="1124712"/>
          </a:xfrm>
        </p:spPr>
        <p:txBody>
          <a:bodyPr anchor="b">
            <a:no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C1ED70-0FAA-8B61-A5B0-2F40E5D7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5" y="2654045"/>
            <a:ext cx="3791825" cy="3207258"/>
          </a:xfrm>
        </p:spPr>
        <p:txBody>
          <a:bodyPr anchor="t">
            <a:noAutofit/>
          </a:bodyPr>
          <a:lstStyle/>
          <a:p>
            <a:pPr>
              <a:spcBef>
                <a:spcPts val="500"/>
              </a:spcBef>
            </a:pPr>
            <a:r>
              <a:rPr lang="pt-B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Arduíno – Adequado para circuitos pequenos, por conta de seu tamanho, e  monoprogramável, ou seja, executa um programa por vez. Apresenta uma plataforma própria para programação.</a:t>
            </a:r>
          </a:p>
          <a:p>
            <a:pPr>
              <a:spcBef>
                <a:spcPts val="500"/>
              </a:spcBef>
            </a:pPr>
            <a:r>
              <a:rPr lang="pt-B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 – Possui como diferencial a conexão Wi-Fi, levando vantagem em situações que demandam conexão com a internet. Eles estão ganhando cada vez mais espaço nas indústrias e residências com o avanço da Internet das coisas.</a:t>
            </a:r>
          </a:p>
          <a:p>
            <a:pPr>
              <a:spcBef>
                <a:spcPts val="500"/>
              </a:spcBef>
            </a:pPr>
            <a:r>
              <a:rPr lang="pt-B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– Diferente dos outros, ele é um minicomputador que contém um microcontrolador, possuindo mais memória RAM e armazenamento, além de maior velocidade de processamento e capacidade de realizar múltiplas tarefas. Entretanto, exige um sistema operacional, o que dificulta e encarece projetos.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41347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8219414DCE7B4E962E3892F0640A93" ma:contentTypeVersion="2" ma:contentTypeDescription="Crie um novo documento." ma:contentTypeScope="" ma:versionID="5d6ad99ec9977c8f99d9b40633b9a555">
  <xsd:schema xmlns:xsd="http://www.w3.org/2001/XMLSchema" xmlns:xs="http://www.w3.org/2001/XMLSchema" xmlns:p="http://schemas.microsoft.com/office/2006/metadata/properties" xmlns:ns3="63ba7548-f466-4bd1-b841-81ed39d50782" targetNamespace="http://schemas.microsoft.com/office/2006/metadata/properties" ma:root="true" ma:fieldsID="dcf3285d7ef95229890a561ccf5df731" ns3:_="">
    <xsd:import namespace="63ba7548-f466-4bd1-b841-81ed39d507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ba7548-f466-4bd1-b841-81ed39d507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A1A9B0-F4B8-40AD-A02C-E44D843A4D57}">
  <ds:schemaRefs>
    <ds:schemaRef ds:uri="http://purl.org/dc/elements/1.1/"/>
    <ds:schemaRef ds:uri="http://schemas.microsoft.com/office/infopath/2007/PartnerControls"/>
    <ds:schemaRef ds:uri="63ba7548-f466-4bd1-b841-81ed39d50782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79C0E57-56B3-460E-9B1C-AF47067E9F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DBCDAD-8839-492A-9DC4-452140A519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ba7548-f466-4bd1-b841-81ed39d507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496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Microcontroladores</vt:lpstr>
      <vt:lpstr>O que são?</vt:lpstr>
      <vt:lpstr>Pra que servem?</vt:lpstr>
      <vt:lpstr>Onde são utilizados?</vt:lpstr>
      <vt:lpstr>Como funcionam?</vt:lpstr>
      <vt:lpstr>Exemplo 1</vt:lpstr>
      <vt:lpstr>Exemplo 2</vt:lpstr>
      <vt:lpstr>Tipos</vt:lpstr>
      <vt:lpstr>Tipos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Microcontroladores</dc:title>
  <dc:creator>GABRIEL DUARTE RODRIGUES BASTOS</dc:creator>
  <cp:lastModifiedBy>GABRIEL DUARTE RODRIGUES BASTOS</cp:lastModifiedBy>
  <cp:revision>5</cp:revision>
  <dcterms:created xsi:type="dcterms:W3CDTF">2022-05-25T13:19:41Z</dcterms:created>
  <dcterms:modified xsi:type="dcterms:W3CDTF">2022-06-07T13:49:08Z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0x010100DF8219414DCE7B4E962E3892F0640A93</vt:lpwstr>
  </property>
</Properties>
</file>