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252" y="3238431"/>
            <a:ext cx="8361229" cy="2098226"/>
          </a:xfrm>
        </p:spPr>
        <p:txBody>
          <a:bodyPr/>
          <a:lstStyle/>
          <a:p>
            <a:r>
              <a:rPr lang="pt-BR" dirty="0" smtClean="0"/>
              <a:t>Aplicação de micro controladores em tomografos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4798" y="5602199"/>
            <a:ext cx="6831673" cy="108623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0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seria um tomografo?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tomógrafo é um equipamento </a:t>
            </a:r>
            <a:r>
              <a:rPr lang="pt-BR" dirty="0" smtClean="0"/>
              <a:t>usado para </a:t>
            </a:r>
            <a:r>
              <a:rPr lang="pt-BR" dirty="0"/>
              <a:t>fazer exames de imagem detalhados do corpo, como se fossem "fatias" internas. Ele funciona basicamente com raios X e computadores que processam essas imagens, ajudando médicos a verem órgãos, ossos e </a:t>
            </a:r>
            <a:r>
              <a:rPr lang="pt-BR" dirty="0" smtClean="0"/>
              <a:t>tecidos.</a:t>
            </a:r>
            <a:endParaRPr lang="pt-BR" dirty="0"/>
          </a:p>
        </p:txBody>
      </p:sp>
      <p:pic>
        <p:nvPicPr>
          <p:cNvPr id="1028" name="Picture 4" descr="https://blog.nucleorad.com.br/uploads/general/uploaded_file_2021011216104557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91184"/>
            <a:ext cx="3814354" cy="29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ger.googleusercontent.com/img/b/R29vZ2xl/AVvXsEgjArkMfYpTv3phmM17NWBkiX88TNzOSYy-wbq_jQC5UDBGfJjQD5UrIgL5e-c1sVXTMPsMD8NaBo8ziYOUhovBQcMiBUFBRRNz5T4uzIduH6VVexxkhdi6MsUtIK1xZUG8hQ4QTbGjLyMC/s1600/ctscanmach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11" y="3691184"/>
            <a:ext cx="3407974" cy="29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Mas qual a aplicação de micro controladores dentro do tomografo?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microcontroladores </a:t>
            </a:r>
            <a:r>
              <a:rPr lang="pt-BR" dirty="0" smtClean="0"/>
              <a:t>são </a:t>
            </a:r>
            <a:r>
              <a:rPr lang="pt-BR" dirty="0"/>
              <a:t>responsáveis por controlar praticamente tudo dentro do </a:t>
            </a:r>
            <a:r>
              <a:rPr lang="pt-BR" dirty="0" smtClean="0"/>
              <a:t>aparelho des de o </a:t>
            </a:r>
            <a:r>
              <a:rPr lang="pt-BR" dirty="0"/>
              <a:t>movimento da mesa, </a:t>
            </a:r>
            <a:r>
              <a:rPr lang="pt-BR" dirty="0" smtClean="0"/>
              <a:t>rotação </a:t>
            </a:r>
            <a:r>
              <a:rPr lang="pt-BR" dirty="0"/>
              <a:t>do equipamento, </a:t>
            </a:r>
            <a:r>
              <a:rPr lang="pt-BR" dirty="0" smtClean="0"/>
              <a:t>disparo </a:t>
            </a:r>
            <a:r>
              <a:rPr lang="pt-BR" dirty="0"/>
              <a:t>dos raios X e </a:t>
            </a:r>
            <a:r>
              <a:rPr lang="pt-BR" dirty="0" smtClean="0"/>
              <a:t>a </a:t>
            </a:r>
            <a:r>
              <a:rPr lang="pt-BR" dirty="0"/>
              <a:t>coleta e o envio das imagens para o computador</a:t>
            </a:r>
            <a:r>
              <a:rPr lang="pt-BR" dirty="0" smtClean="0"/>
              <a:t>.</a:t>
            </a:r>
          </a:p>
          <a:p>
            <a:r>
              <a:rPr lang="pt-BR" dirty="0"/>
              <a:t>Entre as maiores empresas fabricantes desses controladores no mercado se destacam a STMicroelectronics e a Texas </a:t>
            </a:r>
            <a:r>
              <a:rPr lang="pt-BR" dirty="0" smtClean="0"/>
              <a:t>Instruments.</a:t>
            </a:r>
          </a:p>
          <a:p>
            <a:endParaRPr lang="pt-BR" dirty="0"/>
          </a:p>
        </p:txBody>
      </p:sp>
      <p:pic>
        <p:nvPicPr>
          <p:cNvPr id="2050" name="Picture 2" descr="https://upload.wikimedia.org/wikipedia/commons/thumb/1/1b/ST_logo_2020_blue_V.svg/1200px-ST_logo_2020_blue_V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09" y="4076701"/>
            <a:ext cx="3606528" cy="25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vents.umich.edu/media/attachments/2023/09/event_113201_original-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624" y="4013487"/>
            <a:ext cx="4611189" cy="259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STM32F4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449977"/>
            <a:ext cx="9601200" cy="4417423"/>
          </a:xfrm>
        </p:spPr>
        <p:txBody>
          <a:bodyPr/>
          <a:lstStyle/>
          <a:p>
            <a:r>
              <a:rPr lang="pt-BR" dirty="0"/>
              <a:t>O STM32 é um microcontrolador da STMicroelectronics, bastante utilizado no controle de motores BLDC (Brushless Direct Current – motor de corrente contínua sem escovas), que são responsáveis pela rotação do gantry, o corpo principal do aparelho de tomografia computadorizada</a:t>
            </a:r>
            <a:r>
              <a:rPr lang="pt-BR" dirty="0" smtClean="0"/>
              <a:t>.</a:t>
            </a:r>
          </a:p>
          <a:p>
            <a:r>
              <a:rPr lang="pt-BR" dirty="0"/>
              <a:t>O motor é responsável por, meio de um sistema de correia e rodas dentadas, realizar a rotação do gantry em torno do paciente para que o aparelho consiga essa visão de 360 graus do paciente..</a:t>
            </a:r>
          </a:p>
        </p:txBody>
      </p:sp>
      <p:pic>
        <p:nvPicPr>
          <p:cNvPr id="3074" name="Picture 2" descr="https://blogger.googleusercontent.com/img/b/R29vZ2xl/AVvXsEg61eWQ5oehbs3vPiXC4Va5RHKUk-pdEW_9Q9jiBx7vUwWOpI3SRXQ4tQc-RrINPs4rXJjffu9IMCaZpi5PEFHBhOmGBXMdeSkOnfdXiKRgDiyS-atzcowWFDUzUthH-1XKGWkwUKOVIj0/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3945526"/>
            <a:ext cx="44100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MSP430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515291"/>
            <a:ext cx="5760720" cy="5023182"/>
          </a:xfrm>
        </p:spPr>
        <p:txBody>
          <a:bodyPr/>
          <a:lstStyle/>
          <a:p>
            <a:r>
              <a:rPr lang="pt-BR" dirty="0"/>
              <a:t>O MSP430 é um microcontrolador para controle de baixa potência. Sua arquitetura mais simples permite o controle de motores com baixo consumo de energia, além do recebimento de informações de sensores secundários, como os de temperatura e de corrente elétrica, ideal para sistemas que não exigem alta precisão, porém exigem alto nível de confiabilidade e redundância</a:t>
            </a:r>
            <a:r>
              <a:rPr lang="pt-BR" dirty="0" smtClean="0"/>
              <a:t>. 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Os fans que fazem a refrigeração do tomografo são exemplo de atuadores controlados pelo MSP430.</a:t>
            </a:r>
            <a:endParaRPr lang="pt-BR" dirty="0"/>
          </a:p>
        </p:txBody>
      </p:sp>
      <p:pic>
        <p:nvPicPr>
          <p:cNvPr id="4098" name="Picture 2" descr="CDN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75" y="1515291"/>
            <a:ext cx="3944960" cy="46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PIC32MZ (Microchip Technology)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489166"/>
            <a:ext cx="9601200" cy="4378234"/>
          </a:xfrm>
        </p:spPr>
        <p:txBody>
          <a:bodyPr/>
          <a:lstStyle/>
          <a:p>
            <a:r>
              <a:rPr lang="pt-BR" dirty="0"/>
              <a:t>O PIC32MZ é uma família de microcontroladores de 32 bits de alto desempenho fabricada pela Microchip Technology. É normalmente responsável pelo </a:t>
            </a:r>
            <a:r>
              <a:rPr lang="pt-BR" dirty="0" smtClean="0"/>
              <a:t>gerenciamento dos paines de controle </a:t>
            </a:r>
            <a:r>
              <a:rPr lang="pt-BR" dirty="0"/>
              <a:t>presentes em muitos aparelhos de tomografia. Sua memória de alta capacidade o torna ideal para evitar travamentos e problemas de confiabilidade nos controles dos tomógrafos.</a:t>
            </a:r>
          </a:p>
        </p:txBody>
      </p:sp>
      <p:pic>
        <p:nvPicPr>
          <p:cNvPr id="5124" name="Picture 4" descr="https://blogdofrio.com.br/wp-content/uploads/2020/05/tomografo-tomografia-shuttest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26" y="3156070"/>
            <a:ext cx="4919347" cy="327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Blibiografia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502229"/>
            <a:ext cx="9601200" cy="4365171"/>
          </a:xfrm>
        </p:spPr>
        <p:txBody>
          <a:bodyPr/>
          <a:lstStyle/>
          <a:p>
            <a:r>
              <a:rPr lang="en-US" dirty="0" smtClean="0"/>
              <a:t>Roman</a:t>
            </a:r>
            <a:r>
              <a:rPr lang="en-US" dirty="0"/>
              <a:t>, L. E.; Computed tomography for technologists: A comprehensive text, 2011</a:t>
            </a:r>
            <a:r>
              <a:rPr lang="en-US" dirty="0" smtClean="0"/>
              <a:t>;</a:t>
            </a:r>
          </a:p>
          <a:p>
            <a:r>
              <a:rPr lang="en-US" dirty="0" smtClean="0"/>
              <a:t>Oliveira, </a:t>
            </a:r>
            <a:r>
              <a:rPr lang="en-US" dirty="0" err="1" smtClean="0"/>
              <a:t>Helder</a:t>
            </a:r>
            <a:r>
              <a:rPr lang="en-US" dirty="0"/>
              <a:t> </a:t>
            </a:r>
            <a:r>
              <a:rPr lang="pt-BR" dirty="0" smtClean="0"/>
              <a:t>Tomografia Computadorizada</a:t>
            </a:r>
            <a:r>
              <a:rPr lang="en-US" dirty="0" smtClean="0"/>
              <a:t>: </a:t>
            </a:r>
            <a:r>
              <a:rPr lang="pt-BR" dirty="0"/>
              <a:t>Fundamentos Físicos dos Processos de Formação de Imagens </a:t>
            </a:r>
            <a:r>
              <a:rPr lang="pt-BR" dirty="0" smtClean="0"/>
              <a:t>Médicas, 2014;</a:t>
            </a:r>
            <a:endParaRPr lang="en-US" dirty="0"/>
          </a:p>
          <a:p>
            <a:r>
              <a:rPr lang="en-US" b="1" dirty="0"/>
              <a:t> </a:t>
            </a:r>
            <a:r>
              <a:rPr lang="en-US" dirty="0"/>
              <a:t>https://</a:t>
            </a:r>
            <a:r>
              <a:rPr lang="en-US" dirty="0" smtClean="0"/>
              <a:t>www.st.com/content/st_com/</a:t>
            </a:r>
          </a:p>
          <a:p>
            <a:r>
              <a:rPr lang="pt-BR" dirty="0"/>
              <a:t>https://www.ti.com</a:t>
            </a:r>
            <a:r>
              <a:rPr lang="pt-BR" dirty="0" smtClean="0"/>
              <a:t>/</a:t>
            </a:r>
          </a:p>
          <a:p>
            <a:r>
              <a:rPr lang="pt-BR" dirty="0" smtClean="0"/>
              <a:t>Wikipedia</a:t>
            </a:r>
          </a:p>
          <a:p>
            <a:r>
              <a:rPr lang="pt-BR" dirty="0"/>
              <a:t>https://www.mundodaeletrica.com.br/motor-brushless-caracteristicas-aplicacoes</a:t>
            </a:r>
            <a:r>
              <a:rPr lang="pt-BR" dirty="0" smtClean="0"/>
              <a:t>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2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100</TotalTime>
  <Words>396</Words>
  <Application>Microsoft Office PowerPoint</Application>
  <PresentationFormat>Ecrã Panorâmico</PresentationFormat>
  <Paragraphs>21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Aplicação de micro controladores em tomografos</vt:lpstr>
      <vt:lpstr>O que seria um tomografo?</vt:lpstr>
      <vt:lpstr>Mas qual a aplicação de micro controladores dentro do tomografo?</vt:lpstr>
      <vt:lpstr>STM32F4</vt:lpstr>
      <vt:lpstr>MSP430</vt:lpstr>
      <vt:lpstr>PIC32MZ (Microchip Technology) </vt:lpstr>
      <vt:lpstr>Blibiografia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micro controladores em tomografos</dc:title>
  <dc:creator>GABRIEL EDUARDO SOARES TEIXEIRA GONCALVES FARINHA</dc:creator>
  <cp:lastModifiedBy>GABRIEL EDUARDO SOARES TEIXEIRA GONCALVES FARINHA</cp:lastModifiedBy>
  <cp:revision>11</cp:revision>
  <dcterms:created xsi:type="dcterms:W3CDTF">2025-04-15T22:09:48Z</dcterms:created>
  <dcterms:modified xsi:type="dcterms:W3CDTF">2025-04-15T23:50:10Z</dcterms:modified>
</cp:coreProperties>
</file>