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73" r:id="rId6"/>
    <p:sldId id="268" r:id="rId7"/>
    <p:sldId id="269" r:id="rId8"/>
    <p:sldId id="270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33470-D580-4879-90DC-A01D24EB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521" y="1333947"/>
            <a:ext cx="8361229" cy="1713635"/>
          </a:xfrm>
        </p:spPr>
        <p:txBody>
          <a:bodyPr/>
          <a:lstStyle/>
          <a:p>
            <a:r>
              <a:rPr lang="pt-BR" sz="4400" dirty="0"/>
              <a:t>Tópicos especiais em análise e desenvolvimento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0D4751-8470-4A94-93A2-A449A389A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539" y="3096301"/>
            <a:ext cx="6831673" cy="25736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Gabriel - 31821172,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Jefferson - 319141020,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Lucas - 320256385,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Mauro - 318210134,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Tiago - 31822668,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Vitor -31821578</a:t>
            </a:r>
          </a:p>
        </p:txBody>
      </p:sp>
    </p:spTree>
    <p:extLst>
      <p:ext uri="{BB962C8B-B14F-4D97-AF65-F5344CB8AC3E}">
        <p14:creationId xmlns:p14="http://schemas.microsoft.com/office/powerpoint/2010/main" val="1636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8EB7-4ED3-4913-A0D3-12692FB1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1058"/>
          </a:xfrm>
        </p:spPr>
        <p:txBody>
          <a:bodyPr>
            <a:normAutofit fontScale="90000"/>
          </a:bodyPr>
          <a:lstStyle/>
          <a:p>
            <a:r>
              <a:rPr lang="pt-BR" sz="2000" b="1" dirty="0" err="1"/>
              <a:t>IoT</a:t>
            </a:r>
            <a:br>
              <a:rPr lang="pt-BR" b="1" dirty="0"/>
            </a:br>
            <a:r>
              <a:rPr lang="pt-BR" b="1" dirty="0"/>
              <a:t>SAP</a:t>
            </a:r>
          </a:p>
        </p:txBody>
      </p:sp>
      <p:pic>
        <p:nvPicPr>
          <p:cNvPr id="3076" name="Picture 4" descr="SAP lança solução inovadora Data Hub para gestão de dados">
            <a:extLst>
              <a:ext uri="{FF2B5EF4-FFF2-40B4-BE49-F238E27FC236}">
                <a16:creationId xmlns:a16="http://schemas.microsoft.com/office/drawing/2014/main" id="{FF3EEF83-A033-4F9D-8710-573F1D3D2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20" y="2996214"/>
            <a:ext cx="3379762" cy="19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C3BC23-9AE9-4D46-B160-8B4D3D376C8E}"/>
              </a:ext>
            </a:extLst>
          </p:cNvPr>
          <p:cNvSpPr txBox="1"/>
          <p:nvPr/>
        </p:nvSpPr>
        <p:spPr>
          <a:xfrm>
            <a:off x="1269507" y="2521258"/>
            <a:ext cx="5956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Empresa alemã voltada para a construção de softwares para gestão de empresas, fundada em 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Carro chefe: SAP ERP.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SAP é a líder global de mercado em soluções de negócios colaborativos e </a:t>
            </a:r>
            <a:r>
              <a:rPr lang="pt-BR" dirty="0" err="1"/>
              <a:t>multiempresas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&gt; 74000 empregados.</a:t>
            </a:r>
          </a:p>
        </p:txBody>
      </p:sp>
    </p:spTree>
    <p:extLst>
      <p:ext uri="{BB962C8B-B14F-4D97-AF65-F5344CB8AC3E}">
        <p14:creationId xmlns:p14="http://schemas.microsoft.com/office/powerpoint/2010/main" val="248341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1A891-DFBE-4632-9966-55D77149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26A8D-3AA3-4D0F-B430-6829400D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Big data</a:t>
            </a:r>
          </a:p>
          <a:p>
            <a:r>
              <a:rPr lang="pt-BR" dirty="0"/>
              <a:t>Enriquecimento de dados recolhidos por sensoriamento com aplicativos de negócio.</a:t>
            </a:r>
          </a:p>
          <a:p>
            <a:r>
              <a:rPr lang="pt-BR" dirty="0"/>
              <a:t>Gêmeo digital.</a:t>
            </a:r>
          </a:p>
          <a:p>
            <a:r>
              <a:rPr lang="pt-BR" dirty="0"/>
              <a:t>Indústria 4.0</a:t>
            </a:r>
          </a:p>
          <a:p>
            <a:r>
              <a:rPr lang="pt-BR" dirty="0"/>
              <a:t>Integração de processos + negócios.</a:t>
            </a:r>
          </a:p>
          <a:p>
            <a:r>
              <a:rPr lang="pt-BR" dirty="0"/>
              <a:t>Geolocalização</a:t>
            </a:r>
          </a:p>
          <a:p>
            <a:r>
              <a:rPr lang="pt-BR" dirty="0"/>
              <a:t>Telemetria</a:t>
            </a:r>
          </a:p>
        </p:txBody>
      </p:sp>
    </p:spTree>
    <p:extLst>
      <p:ext uri="{BB962C8B-B14F-4D97-AF65-F5344CB8AC3E}">
        <p14:creationId xmlns:p14="http://schemas.microsoft.com/office/powerpoint/2010/main" val="305133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894A-AAE6-4EBC-929D-F99817C1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313"/>
            <a:ext cx="9601200" cy="1485900"/>
          </a:xfrm>
        </p:spPr>
        <p:txBody>
          <a:bodyPr>
            <a:normAutofit/>
          </a:bodyPr>
          <a:lstStyle/>
          <a:p>
            <a:pPr algn="l"/>
            <a:br>
              <a:rPr lang="pt-BR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NÚVEM</a:t>
            </a:r>
            <a:br>
              <a:rPr lang="pt-BR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36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pt-BR" sz="3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 Services </a:t>
            </a:r>
            <a:endParaRPr lang="pt-BR" sz="3600" b="1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72C84-9788-4C6F-9A8B-BF57FFD5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38550"/>
            <a:ext cx="9601200" cy="3581400"/>
          </a:xfrm>
        </p:spPr>
        <p:txBody>
          <a:bodyPr/>
          <a:lstStyle/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P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lataforma de computação na nuvem oferecida pela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"/>
              </a:rPr>
              <a:t>  © 2020, Amazon Web Services, Inc.</a:t>
            </a:r>
            <a:endParaRPr lang="pt-BR" b="1" i="0" u="none" strike="noStrike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Lançado oficialmente em 2006</a:t>
            </a:r>
            <a:r>
              <a:rPr lang="pt-BR" b="1" dirty="0">
                <a:solidFill>
                  <a:srgbClr val="0B008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Web Services é um provedor de soluções em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núvem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para as mais diversas finalidades.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88B05B-9C60-4067-8ACD-575FC26C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74" y="879861"/>
            <a:ext cx="3749826" cy="23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3E0BF-9C62-455F-9739-AC7B573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Servidores distribuídos.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serviços mais centrais e conhecidos incluem a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Elastic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Compute Cloud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(EC2),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Service (S3) e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Relational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Service (RDS).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CE7A42F-C470-4431-B94B-E55A7A65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BR" sz="36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pt-BR" sz="3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 Services</a:t>
            </a:r>
            <a:br>
              <a:rPr lang="pt-BR" sz="3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pt-BR" sz="3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pt-BR" sz="3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infraestrutura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EE7143-5CE2-4ED5-B7C7-1983C402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02" y="3597860"/>
            <a:ext cx="4131122" cy="27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9D501-0A19-4896-9F38-7295EFA3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pt-BR" sz="4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 Services</a:t>
            </a:r>
            <a:br>
              <a:rPr lang="pt-BR" sz="4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pt-BR" sz="4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pt-BR" sz="3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Curiosidades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2CF71-FA4D-47F2-B81A-3AEB6DF4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 junho de 2007,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alega que possui mais de 180.000 desenvolvedores inscritos no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Web Services.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 novembro de 2010, todos os usuários do web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mudou do Amazon.com para AWS.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 abril de 2015 AWS anunciou seu faturamento em mais de 1,57 bilhões de dólares no primeiro quadrimestre do ano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2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zure Stack Fiji: Microsoft traz concorrente ao AWS Outposts para nuvem  híbrida - Canaltech">
            <a:extLst>
              <a:ext uri="{FF2B5EF4-FFF2-40B4-BE49-F238E27FC236}">
                <a16:creationId xmlns:a16="http://schemas.microsoft.com/office/drawing/2014/main" id="{8A181396-598C-41E7-8B51-D3C70958D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38" y="62329"/>
            <a:ext cx="6733342" cy="67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9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96B1-A6EE-4852-8633-3C054A74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200" b="1" u="sng" dirty="0">
                <a:solidFill>
                  <a:schemeClr val="tx1"/>
                </a:solidFill>
                <a:latin typeface="arial" panose="020B0604020202020204" pitchFamily="34" charset="0"/>
              </a:rPr>
              <a:t>Big Data</a:t>
            </a:r>
            <a:br>
              <a:rPr lang="pt-BR" sz="3600" b="1" u="sng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pt-BR" sz="3600" b="1" u="sng" dirty="0">
                <a:solidFill>
                  <a:schemeClr val="tx1"/>
                </a:solidFill>
                <a:latin typeface="arial" panose="020B0604020202020204" pitchFamily="34" charset="0"/>
              </a:rPr>
              <a:t>Suzano</a:t>
            </a:r>
          </a:p>
        </p:txBody>
      </p:sp>
      <p:pic>
        <p:nvPicPr>
          <p:cNvPr id="1026" name="Picture 2" descr="Suzano Papel e Celulose – Wikipédia, a enciclopédia livre">
            <a:extLst>
              <a:ext uri="{FF2B5EF4-FFF2-40B4-BE49-F238E27FC236}">
                <a16:creationId xmlns:a16="http://schemas.microsoft.com/office/drawing/2014/main" id="{9F582E04-801D-4B95-BFA6-35CB830D4A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403" y="2560791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1E89EF-246C-43AE-9832-08F18B2F3026}"/>
              </a:ext>
            </a:extLst>
          </p:cNvPr>
          <p:cNvSpPr txBox="1"/>
          <p:nvPr/>
        </p:nvSpPr>
        <p:spPr>
          <a:xfrm>
            <a:off x="1287262" y="3429000"/>
            <a:ext cx="59302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Suzano Papel e Celulose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é uma empresa brasileira de papel e celulose.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Passou por uma grande mudança de cultura no ano de 2015. Iniciando uma cultura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Empresa possui diversos cargos em engenharia e análise de dados.</a:t>
            </a:r>
          </a:p>
          <a:p>
            <a:pPr marL="342900" indent="-342900">
              <a:buFont typeface="+mj-lt"/>
              <a:buAutoNum type="arabicPeriod"/>
            </a:pPr>
            <a:endParaRPr lang="pt-BR" b="0" i="0" u="sng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Maior exportadora de celulose do mundo.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0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93A6A-AC3F-4442-87FF-94FB7711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70235-B908-4DEB-A831-42E7CDE6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Quantidade de transações geradas dentro da empresa (1 trilhão por ano).</a:t>
            </a:r>
          </a:p>
          <a:p>
            <a:r>
              <a:rPr lang="pt-BR" dirty="0"/>
              <a:t>Gigantesca massa de dados.</a:t>
            </a:r>
          </a:p>
          <a:p>
            <a:r>
              <a:rPr lang="pt-BR" dirty="0"/>
              <a:t>Necessidade de gerar valor através dos dados.</a:t>
            </a:r>
          </a:p>
          <a:p>
            <a:r>
              <a:rPr lang="pt-BR" dirty="0"/>
              <a:t>Retroalimentação do negócio.</a:t>
            </a:r>
          </a:p>
          <a:p>
            <a:r>
              <a:rPr lang="pt-BR" dirty="0"/>
              <a:t>Transformação ágil.</a:t>
            </a:r>
          </a:p>
          <a:p>
            <a:r>
              <a:rPr lang="pt-BR" dirty="0"/>
              <a:t>Ciência de dados nas pontas do negócio.</a:t>
            </a:r>
          </a:p>
        </p:txBody>
      </p:sp>
    </p:spTree>
    <p:extLst>
      <p:ext uri="{BB962C8B-B14F-4D97-AF65-F5344CB8AC3E}">
        <p14:creationId xmlns:p14="http://schemas.microsoft.com/office/powerpoint/2010/main" val="127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038F-260C-4681-BB7C-BEE1159B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u="sng" dirty="0"/>
              <a:t>Inteligência artificial.</a:t>
            </a:r>
            <a:br>
              <a:rPr lang="pt-BR" u="sng" dirty="0"/>
            </a:br>
            <a:r>
              <a:rPr lang="pt-BR" u="sng" dirty="0" err="1"/>
              <a:t>Salesforce</a:t>
            </a:r>
            <a:r>
              <a:rPr lang="pt-BR" u="sng" dirty="0"/>
              <a:t> (Einstein)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F3210-1447-4B6D-BDFE-27B75B4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92" y="2590800"/>
            <a:ext cx="7372905" cy="3581400"/>
          </a:xfrm>
        </p:spPr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pt-BR" dirty="0" err="1">
                <a:solidFill>
                  <a:srgbClr val="202122"/>
                </a:solidFill>
                <a:latin typeface="Arial" panose="020B0604020202020204" pitchFamily="34" charset="0"/>
              </a:rPr>
              <a:t>Salesforce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 é uma empresa americana de software </a:t>
            </a:r>
            <a:r>
              <a:rPr lang="pt-BR" dirty="0" err="1">
                <a:solidFill>
                  <a:srgbClr val="202122"/>
                </a:solidFill>
                <a:latin typeface="Arial" panose="020B0604020202020204" pitchFamily="34" charset="0"/>
              </a:rPr>
              <a:t>on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02122"/>
                </a:solidFill>
                <a:latin typeface="Arial" panose="020B0604020202020204" pitchFamily="34" charset="0"/>
              </a:rPr>
              <a:t>demand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 (software sob demanda), mais conhecida por ter produzido o CRM chamado Sales Cloud, fundada em 1989.</a:t>
            </a:r>
          </a:p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Dividida em grandes nuvens.</a:t>
            </a:r>
          </a:p>
        </p:txBody>
      </p:sp>
      <p:pic>
        <p:nvPicPr>
          <p:cNvPr id="2050" name="Picture 2" descr="Login | Salesforce">
            <a:extLst>
              <a:ext uri="{FF2B5EF4-FFF2-40B4-BE49-F238E27FC236}">
                <a16:creationId xmlns:a16="http://schemas.microsoft.com/office/drawing/2014/main" id="{B3DC70CA-BEFE-40D0-BF69-D44B67B3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47" y="3229067"/>
            <a:ext cx="196025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8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A2B8-B7D4-4E02-A80A-6741FAD6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Einstein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E512A-5A14-4EDC-B6A8-5FAEB606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  <a:p>
            <a:r>
              <a:rPr lang="pt-BR" dirty="0"/>
              <a:t>Reconhecimento de linguagem natural</a:t>
            </a:r>
          </a:p>
          <a:p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r>
              <a:rPr lang="pt-BR" dirty="0"/>
              <a:t>Sales</a:t>
            </a:r>
          </a:p>
          <a:p>
            <a:r>
              <a:rPr lang="pt-BR" dirty="0"/>
              <a:t>Reconhecimento de fala.</a:t>
            </a:r>
          </a:p>
          <a:p>
            <a:r>
              <a:rPr lang="pt-BR" dirty="0"/>
              <a:t>Análise preditiva</a:t>
            </a:r>
          </a:p>
        </p:txBody>
      </p:sp>
      <p:pic>
        <p:nvPicPr>
          <p:cNvPr id="4098" name="Picture 2" descr="Salesforce Research">
            <a:extLst>
              <a:ext uri="{FF2B5EF4-FFF2-40B4-BE49-F238E27FC236}">
                <a16:creationId xmlns:a16="http://schemas.microsoft.com/office/drawing/2014/main" id="{C36C3C3D-CFDE-49E3-98A2-B7B7596D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10" y="1428750"/>
            <a:ext cx="2070799" cy="333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3171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145</TotalTime>
  <Words>406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AmazonEmber</vt:lpstr>
      <vt:lpstr>Arial</vt:lpstr>
      <vt:lpstr>Arial</vt:lpstr>
      <vt:lpstr>Franklin Gothic Book</vt:lpstr>
      <vt:lpstr>Cortar</vt:lpstr>
      <vt:lpstr>Tópicos especiais em análise e desenvolvimento de sistemas</vt:lpstr>
      <vt:lpstr> NÚVEM Amazon Web Services </vt:lpstr>
      <vt:lpstr>Amazon Web Services  infraestrutura</vt:lpstr>
      <vt:lpstr>Amazon Web Services  Curiosidades</vt:lpstr>
      <vt:lpstr>Apresentação do PowerPoint</vt:lpstr>
      <vt:lpstr>Big Data Suzano</vt:lpstr>
      <vt:lpstr>Motivação</vt:lpstr>
      <vt:lpstr>Inteligência artificial. Salesforce (Einstein)</vt:lpstr>
      <vt:lpstr>Einstein</vt:lpstr>
      <vt:lpstr>IoT SAP</vt:lpstr>
      <vt:lpstr>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Brandao</dc:creator>
  <cp:lastModifiedBy>vitor silva</cp:lastModifiedBy>
  <cp:revision>16</cp:revision>
  <dcterms:created xsi:type="dcterms:W3CDTF">2020-10-06T17:48:40Z</dcterms:created>
  <dcterms:modified xsi:type="dcterms:W3CDTF">2020-10-06T23:16:19Z</dcterms:modified>
</cp:coreProperties>
</file>