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7" r:id="rId5"/>
    <p:sldId id="269" r:id="rId6"/>
    <p:sldId id="263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33"/>
    <a:srgbClr val="34B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8C1C2F-AA4D-4950-8E0A-A8F1838EA264}" v="191" dt="2023-05-05T03:32:22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tícia cruz" userId="a5eb718e48dfc34e" providerId="LiveId" clId="{E98C1C2F-AA4D-4950-8E0A-A8F1838EA264}"/>
    <pc:docChg chg="undo custSel addSld delSld modSld sldOrd modMainMaster">
      <pc:chgData name="Letícia cruz" userId="a5eb718e48dfc34e" providerId="LiveId" clId="{E98C1C2F-AA4D-4950-8E0A-A8F1838EA264}" dt="2023-05-05T03:32:22.242" v="1603"/>
      <pc:docMkLst>
        <pc:docMk/>
      </pc:docMkLst>
      <pc:sldChg chg="addSp modSp mod modTransition">
        <pc:chgData name="Letícia cruz" userId="a5eb718e48dfc34e" providerId="LiveId" clId="{E98C1C2F-AA4D-4950-8E0A-A8F1838EA264}" dt="2023-05-05T03:27:47.978" v="1586"/>
        <pc:sldMkLst>
          <pc:docMk/>
          <pc:sldMk cId="2091202465" sldId="256"/>
        </pc:sldMkLst>
        <pc:spChg chg="mod">
          <ac:chgData name="Letícia cruz" userId="a5eb718e48dfc34e" providerId="LiveId" clId="{E98C1C2F-AA4D-4950-8E0A-A8F1838EA264}" dt="2023-05-05T03:22:54.839" v="1575" actId="20577"/>
          <ac:spMkLst>
            <pc:docMk/>
            <pc:sldMk cId="2091202465" sldId="256"/>
            <ac:spMk id="4" creationId="{13902402-84FB-D644-7547-2C1BF72CC0E6}"/>
          </ac:spMkLst>
        </pc:spChg>
        <pc:spChg chg="mod">
          <ac:chgData name="Letícia cruz" userId="a5eb718e48dfc34e" providerId="LiveId" clId="{E98C1C2F-AA4D-4950-8E0A-A8F1838EA264}" dt="2023-05-05T03:15:52.331" v="1514" actId="1076"/>
          <ac:spMkLst>
            <pc:docMk/>
            <pc:sldMk cId="2091202465" sldId="256"/>
            <ac:spMk id="5" creationId="{CCEC82B6-B6C5-8BD5-3D68-0F0DD5A05328}"/>
          </ac:spMkLst>
        </pc:spChg>
        <pc:picChg chg="mod">
          <ac:chgData name="Letícia cruz" userId="a5eb718e48dfc34e" providerId="LiveId" clId="{E98C1C2F-AA4D-4950-8E0A-A8F1838EA264}" dt="2023-05-05T02:23:28.902" v="386" actId="14100"/>
          <ac:picMkLst>
            <pc:docMk/>
            <pc:sldMk cId="2091202465" sldId="256"/>
            <ac:picMk id="6" creationId="{FFAC7DD9-3434-5674-027C-A6CBB14ABC51}"/>
          </ac:picMkLst>
        </pc:picChg>
        <pc:picChg chg="add mod">
          <ac:chgData name="Letícia cruz" userId="a5eb718e48dfc34e" providerId="LiveId" clId="{E98C1C2F-AA4D-4950-8E0A-A8F1838EA264}" dt="2023-05-05T03:19:33.177" v="1562" actId="1076"/>
          <ac:picMkLst>
            <pc:docMk/>
            <pc:sldMk cId="2091202465" sldId="256"/>
            <ac:picMk id="17" creationId="{CD892562-1593-F459-282B-856DF78E7F55}"/>
          </ac:picMkLst>
        </pc:picChg>
        <pc:picChg chg="add mod">
          <ac:chgData name="Letícia cruz" userId="a5eb718e48dfc34e" providerId="LiveId" clId="{E98C1C2F-AA4D-4950-8E0A-A8F1838EA264}" dt="2023-05-05T03:19:30.201" v="1561" actId="1076"/>
          <ac:picMkLst>
            <pc:docMk/>
            <pc:sldMk cId="2091202465" sldId="256"/>
            <ac:picMk id="18" creationId="{6F12E7E8-9AC1-8F25-F4EF-781F71B5F828}"/>
          </ac:picMkLst>
        </pc:picChg>
        <pc:picChg chg="mod">
          <ac:chgData name="Letícia cruz" userId="a5eb718e48dfc34e" providerId="LiveId" clId="{E98C1C2F-AA4D-4950-8E0A-A8F1838EA264}" dt="2023-05-05T03:21:12.622" v="1568" actId="1076"/>
          <ac:picMkLst>
            <pc:docMk/>
            <pc:sldMk cId="2091202465" sldId="256"/>
            <ac:picMk id="1026" creationId="{CB034C1D-B88A-25DE-05DD-40EE6E2C80EF}"/>
          </ac:picMkLst>
        </pc:picChg>
        <pc:cxnChg chg="mod">
          <ac:chgData name="Letícia cruz" userId="a5eb718e48dfc34e" providerId="LiveId" clId="{E98C1C2F-AA4D-4950-8E0A-A8F1838EA264}" dt="2023-05-05T03:19:08.507" v="1558" actId="17032"/>
          <ac:cxnSpMkLst>
            <pc:docMk/>
            <pc:sldMk cId="2091202465" sldId="256"/>
            <ac:cxnSpMk id="9" creationId="{62ECCD80-EC55-6CB4-51A1-8CF5379C9377}"/>
          </ac:cxnSpMkLst>
        </pc:cxnChg>
      </pc:sldChg>
      <pc:sldChg chg="addSp delSp modSp mod modTransition">
        <pc:chgData name="Letícia cruz" userId="a5eb718e48dfc34e" providerId="LiveId" clId="{E98C1C2F-AA4D-4950-8E0A-A8F1838EA264}" dt="2023-05-05T03:32:22.242" v="1603"/>
        <pc:sldMkLst>
          <pc:docMk/>
          <pc:sldMk cId="1949038941" sldId="259"/>
        </pc:sldMkLst>
        <pc:spChg chg="del mod">
          <ac:chgData name="Letícia cruz" userId="a5eb718e48dfc34e" providerId="LiveId" clId="{E98C1C2F-AA4D-4950-8E0A-A8F1838EA264}" dt="2023-05-05T03:29:06.020" v="1598" actId="478"/>
          <ac:spMkLst>
            <pc:docMk/>
            <pc:sldMk cId="1949038941" sldId="259"/>
            <ac:spMk id="4" creationId="{13902402-84FB-D644-7547-2C1BF72CC0E6}"/>
          </ac:spMkLst>
        </pc:spChg>
        <pc:spChg chg="del">
          <ac:chgData name="Letícia cruz" userId="a5eb718e48dfc34e" providerId="LiveId" clId="{E98C1C2F-AA4D-4950-8E0A-A8F1838EA264}" dt="2023-05-05T03:29:08.234" v="1599" actId="478"/>
          <ac:spMkLst>
            <pc:docMk/>
            <pc:sldMk cId="1949038941" sldId="259"/>
            <ac:spMk id="5" creationId="{CCEC82B6-B6C5-8BD5-3D68-0F0DD5A05328}"/>
          </ac:spMkLst>
        </pc:spChg>
        <pc:spChg chg="add mod">
          <ac:chgData name="Letícia cruz" userId="a5eb718e48dfc34e" providerId="LiveId" clId="{E98C1C2F-AA4D-4950-8E0A-A8F1838EA264}" dt="2023-05-05T03:29:23.988" v="1601"/>
          <ac:spMkLst>
            <pc:docMk/>
            <pc:sldMk cId="1949038941" sldId="259"/>
            <ac:spMk id="7" creationId="{3F1F136C-9F11-7E5F-8A0F-1428AAD9E286}"/>
          </ac:spMkLst>
        </pc:spChg>
        <pc:picChg chg="del mod">
          <ac:chgData name="Letícia cruz" userId="a5eb718e48dfc34e" providerId="LiveId" clId="{E98C1C2F-AA4D-4950-8E0A-A8F1838EA264}" dt="2023-05-05T03:28:54.538" v="1594" actId="478"/>
          <ac:picMkLst>
            <pc:docMk/>
            <pc:sldMk cId="1949038941" sldId="259"/>
            <ac:picMk id="6" creationId="{FFAC7DD9-3434-5674-027C-A6CBB14ABC51}"/>
          </ac:picMkLst>
        </pc:picChg>
        <pc:picChg chg="add mod">
          <ac:chgData name="Letícia cruz" userId="a5eb718e48dfc34e" providerId="LiveId" clId="{E98C1C2F-AA4D-4950-8E0A-A8F1838EA264}" dt="2023-05-05T03:32:22.242" v="1603"/>
          <ac:picMkLst>
            <pc:docMk/>
            <pc:sldMk cId="1949038941" sldId="259"/>
            <ac:picMk id="8" creationId="{01C6F28F-E4E3-255E-6AC4-A76A43BCF4C7}"/>
          </ac:picMkLst>
        </pc:picChg>
        <pc:picChg chg="del">
          <ac:chgData name="Letícia cruz" userId="a5eb718e48dfc34e" providerId="LiveId" clId="{E98C1C2F-AA4D-4950-8E0A-A8F1838EA264}" dt="2023-05-05T03:29:03.367" v="1595" actId="478"/>
          <ac:picMkLst>
            <pc:docMk/>
            <pc:sldMk cId="1949038941" sldId="259"/>
            <ac:picMk id="1026" creationId="{CB034C1D-B88A-25DE-05DD-40EE6E2C80EF}"/>
          </ac:picMkLst>
        </pc:picChg>
        <pc:picChg chg="add mod">
          <ac:chgData name="Letícia cruz" userId="a5eb718e48dfc34e" providerId="LiveId" clId="{E98C1C2F-AA4D-4950-8E0A-A8F1838EA264}" dt="2023-05-05T03:29:36.755" v="1602" actId="1076"/>
          <ac:picMkLst>
            <pc:docMk/>
            <pc:sldMk cId="1949038941" sldId="259"/>
            <ac:picMk id="4098" creationId="{B40850E7-CC3F-2212-BD6D-442291BAF95A}"/>
          </ac:picMkLst>
        </pc:picChg>
        <pc:cxnChg chg="mod">
          <ac:chgData name="Letícia cruz" userId="a5eb718e48dfc34e" providerId="LiveId" clId="{E98C1C2F-AA4D-4950-8E0A-A8F1838EA264}" dt="2023-05-05T03:19:06.204" v="1557" actId="17032"/>
          <ac:cxnSpMkLst>
            <pc:docMk/>
            <pc:sldMk cId="1949038941" sldId="259"/>
            <ac:cxnSpMk id="2" creationId="{F0465E9F-EE0A-CAE7-3C66-CC6C0547C6D7}"/>
          </ac:cxnSpMkLst>
        </pc:cxnChg>
      </pc:sldChg>
      <pc:sldChg chg="addSp delSp modSp mod modTransition modAnim">
        <pc:chgData name="Letícia cruz" userId="a5eb718e48dfc34e" providerId="LiveId" clId="{E98C1C2F-AA4D-4950-8E0A-A8F1838EA264}" dt="2023-05-05T03:27:44.735" v="1585"/>
        <pc:sldMkLst>
          <pc:docMk/>
          <pc:sldMk cId="3947231774" sldId="262"/>
        </pc:sldMkLst>
        <pc:spChg chg="mod">
          <ac:chgData name="Letícia cruz" userId="a5eb718e48dfc34e" providerId="LiveId" clId="{E98C1C2F-AA4D-4950-8E0A-A8F1838EA264}" dt="2023-05-05T03:12:09.494" v="1486" actId="1076"/>
          <ac:spMkLst>
            <pc:docMk/>
            <pc:sldMk cId="3947231774" sldId="262"/>
            <ac:spMk id="2" creationId="{15526954-D3ED-DCD5-EE4F-06D7AA20FB24}"/>
          </ac:spMkLst>
        </pc:spChg>
        <pc:spChg chg="mod">
          <ac:chgData name="Letícia cruz" userId="a5eb718e48dfc34e" providerId="LiveId" clId="{E98C1C2F-AA4D-4950-8E0A-A8F1838EA264}" dt="2023-05-05T02:32:58.449" v="422" actId="1076"/>
          <ac:spMkLst>
            <pc:docMk/>
            <pc:sldMk cId="3947231774" sldId="262"/>
            <ac:spMk id="8" creationId="{2E091E58-B58E-CAD3-B066-08C1C5C2DE8F}"/>
          </ac:spMkLst>
        </pc:spChg>
        <pc:spChg chg="mod">
          <ac:chgData name="Letícia cruz" userId="a5eb718e48dfc34e" providerId="LiveId" clId="{E98C1C2F-AA4D-4950-8E0A-A8F1838EA264}" dt="2023-05-05T03:24:13.334" v="1578" actId="1076"/>
          <ac:spMkLst>
            <pc:docMk/>
            <pc:sldMk cId="3947231774" sldId="262"/>
            <ac:spMk id="15" creationId="{B795D0A4-10A6-B2CD-AB62-8E7E0D7CEDC7}"/>
          </ac:spMkLst>
        </pc:spChg>
        <pc:picChg chg="mod">
          <ac:chgData name="Letícia cruz" userId="a5eb718e48dfc34e" providerId="LiveId" clId="{E98C1C2F-AA4D-4950-8E0A-A8F1838EA264}" dt="2023-05-05T02:55:50.604" v="956" actId="1076"/>
          <ac:picMkLst>
            <pc:docMk/>
            <pc:sldMk cId="3947231774" sldId="262"/>
            <ac:picMk id="6" creationId="{FFAC7DD9-3434-5674-027C-A6CBB14ABC51}"/>
          </ac:picMkLst>
        </pc:picChg>
        <pc:picChg chg="mod">
          <ac:chgData name="Letícia cruz" userId="a5eb718e48dfc34e" providerId="LiveId" clId="{E98C1C2F-AA4D-4950-8E0A-A8F1838EA264}" dt="2023-05-05T03:12:01.702" v="1485" actId="1076"/>
          <ac:picMkLst>
            <pc:docMk/>
            <pc:sldMk cId="3947231774" sldId="262"/>
            <ac:picMk id="7" creationId="{A271DDAC-4550-BDCC-C340-EAB63A88428C}"/>
          </ac:picMkLst>
        </pc:picChg>
        <pc:picChg chg="mod">
          <ac:chgData name="Letícia cruz" userId="a5eb718e48dfc34e" providerId="LiveId" clId="{E98C1C2F-AA4D-4950-8E0A-A8F1838EA264}" dt="2023-05-05T02:32:46.825" v="421" actId="1076"/>
          <ac:picMkLst>
            <pc:docMk/>
            <pc:sldMk cId="3947231774" sldId="262"/>
            <ac:picMk id="12" creationId="{1E5ED253-3FEB-D080-FEA5-DC19B268ED14}"/>
          </ac:picMkLst>
        </pc:picChg>
        <pc:picChg chg="mod">
          <ac:chgData name="Letícia cruz" userId="a5eb718e48dfc34e" providerId="LiveId" clId="{E98C1C2F-AA4D-4950-8E0A-A8F1838EA264}" dt="2023-05-05T03:24:15.262" v="1579" actId="1076"/>
          <ac:picMkLst>
            <pc:docMk/>
            <pc:sldMk cId="3947231774" sldId="262"/>
            <ac:picMk id="13" creationId="{DB341E66-8C1C-B9E5-1E9B-2C9CB1F860F7}"/>
          </ac:picMkLst>
        </pc:picChg>
        <pc:picChg chg="add mod">
          <ac:chgData name="Letícia cruz" userId="a5eb718e48dfc34e" providerId="LiveId" clId="{E98C1C2F-AA4D-4950-8E0A-A8F1838EA264}" dt="2023-05-05T02:36:53.968" v="453" actId="1076"/>
          <ac:picMkLst>
            <pc:docMk/>
            <pc:sldMk cId="3947231774" sldId="262"/>
            <ac:picMk id="3076" creationId="{AA30C596-D0EC-1722-9013-684C2BFC1535}"/>
          </ac:picMkLst>
        </pc:picChg>
        <pc:picChg chg="add del mod">
          <ac:chgData name="Letícia cruz" userId="a5eb718e48dfc34e" providerId="LiveId" clId="{E98C1C2F-AA4D-4950-8E0A-A8F1838EA264}" dt="2023-05-05T02:36:24.699" v="446" actId="478"/>
          <ac:picMkLst>
            <pc:docMk/>
            <pc:sldMk cId="3947231774" sldId="262"/>
            <ac:picMk id="3078" creationId="{EFFA0493-1D95-F066-95E7-6E1F5D87D690}"/>
          </ac:picMkLst>
        </pc:picChg>
        <pc:picChg chg="add mod">
          <ac:chgData name="Letícia cruz" userId="a5eb718e48dfc34e" providerId="LiveId" clId="{E98C1C2F-AA4D-4950-8E0A-A8F1838EA264}" dt="2023-05-05T02:36:55.103" v="454" actId="1076"/>
          <ac:picMkLst>
            <pc:docMk/>
            <pc:sldMk cId="3947231774" sldId="262"/>
            <ac:picMk id="3080" creationId="{07C5A5EE-E02A-2188-DAD3-EBED86920163}"/>
          </ac:picMkLst>
        </pc:picChg>
      </pc:sldChg>
      <pc:sldChg chg="modSp mod modTransition">
        <pc:chgData name="Letícia cruz" userId="a5eb718e48dfc34e" providerId="LiveId" clId="{E98C1C2F-AA4D-4950-8E0A-A8F1838EA264}" dt="2023-05-05T03:27:44.735" v="1585"/>
        <pc:sldMkLst>
          <pc:docMk/>
          <pc:sldMk cId="1483433617" sldId="263"/>
        </pc:sldMkLst>
        <pc:spChg chg="mod">
          <ac:chgData name="Letícia cruz" userId="a5eb718e48dfc34e" providerId="LiveId" clId="{E98C1C2F-AA4D-4950-8E0A-A8F1838EA264}" dt="2023-05-05T03:12:15.861" v="1487" actId="1076"/>
          <ac:spMkLst>
            <pc:docMk/>
            <pc:sldMk cId="1483433617" sldId="263"/>
            <ac:spMk id="2" creationId="{15526954-D3ED-DCD5-EE4F-06D7AA20FB24}"/>
          </ac:spMkLst>
        </pc:spChg>
        <pc:picChg chg="mod">
          <ac:chgData name="Letícia cruz" userId="a5eb718e48dfc34e" providerId="LiveId" clId="{E98C1C2F-AA4D-4950-8E0A-A8F1838EA264}" dt="2023-05-05T02:27:10.388" v="411" actId="1076"/>
          <ac:picMkLst>
            <pc:docMk/>
            <pc:sldMk cId="1483433617" sldId="263"/>
            <ac:picMk id="6" creationId="{FFAC7DD9-3434-5674-027C-A6CBB14ABC51}"/>
          </ac:picMkLst>
        </pc:picChg>
        <pc:picChg chg="mod">
          <ac:chgData name="Letícia cruz" userId="a5eb718e48dfc34e" providerId="LiveId" clId="{E98C1C2F-AA4D-4950-8E0A-A8F1838EA264}" dt="2023-05-05T03:20:46.449" v="1565" actId="1076"/>
          <ac:picMkLst>
            <pc:docMk/>
            <pc:sldMk cId="1483433617" sldId="263"/>
            <ac:picMk id="11" creationId="{04105B65-3C73-B188-0BD6-01C1511FFB37}"/>
          </ac:picMkLst>
        </pc:picChg>
        <pc:cxnChg chg="mod">
          <ac:chgData name="Letícia cruz" userId="a5eb718e48dfc34e" providerId="LiveId" clId="{E98C1C2F-AA4D-4950-8E0A-A8F1838EA264}" dt="2023-05-05T03:19:04.231" v="1553" actId="17032"/>
          <ac:cxnSpMkLst>
            <pc:docMk/>
            <pc:sldMk cId="1483433617" sldId="263"/>
            <ac:cxnSpMk id="9" creationId="{62ECCD80-EC55-6CB4-51A1-8CF5379C9377}"/>
          </ac:cxnSpMkLst>
        </pc:cxnChg>
      </pc:sldChg>
      <pc:sldChg chg="modSp mod modTransition">
        <pc:chgData name="Letícia cruz" userId="a5eb718e48dfc34e" providerId="LiveId" clId="{E98C1C2F-AA4D-4950-8E0A-A8F1838EA264}" dt="2023-05-05T03:27:44.735" v="1585"/>
        <pc:sldMkLst>
          <pc:docMk/>
          <pc:sldMk cId="3049598815" sldId="264"/>
        </pc:sldMkLst>
        <pc:spChg chg="mod">
          <ac:chgData name="Letícia cruz" userId="a5eb718e48dfc34e" providerId="LiveId" clId="{E98C1C2F-AA4D-4950-8E0A-A8F1838EA264}" dt="2023-05-05T03:12:26.261" v="1488" actId="1076"/>
          <ac:spMkLst>
            <pc:docMk/>
            <pc:sldMk cId="3049598815" sldId="264"/>
            <ac:spMk id="2" creationId="{15526954-D3ED-DCD5-EE4F-06D7AA20FB24}"/>
          </ac:spMkLst>
        </pc:spChg>
        <pc:picChg chg="mod">
          <ac:chgData name="Letícia cruz" userId="a5eb718e48dfc34e" providerId="LiveId" clId="{E98C1C2F-AA4D-4950-8E0A-A8F1838EA264}" dt="2023-05-05T03:20:40.010" v="1564" actId="1076"/>
          <ac:picMkLst>
            <pc:docMk/>
            <pc:sldMk cId="3049598815" sldId="264"/>
            <ac:picMk id="4" creationId="{8716FA53-4872-C437-1AAD-AEC5C7C9C142}"/>
          </ac:picMkLst>
        </pc:picChg>
        <pc:picChg chg="mod">
          <ac:chgData name="Letícia cruz" userId="a5eb718e48dfc34e" providerId="LiveId" clId="{E98C1C2F-AA4D-4950-8E0A-A8F1838EA264}" dt="2023-05-05T02:26:17.812" v="403" actId="1076"/>
          <ac:picMkLst>
            <pc:docMk/>
            <pc:sldMk cId="3049598815" sldId="264"/>
            <ac:picMk id="6" creationId="{FFAC7DD9-3434-5674-027C-A6CBB14ABC51}"/>
          </ac:picMkLst>
        </pc:picChg>
        <pc:cxnChg chg="mod">
          <ac:chgData name="Letícia cruz" userId="a5eb718e48dfc34e" providerId="LiveId" clId="{E98C1C2F-AA4D-4950-8E0A-A8F1838EA264}" dt="2023-05-05T03:19:03.946" v="1552" actId="17032"/>
          <ac:cxnSpMkLst>
            <pc:docMk/>
            <pc:sldMk cId="3049598815" sldId="264"/>
            <ac:cxnSpMk id="9" creationId="{62ECCD80-EC55-6CB4-51A1-8CF5379C9377}"/>
          </ac:cxnSpMkLst>
        </pc:cxnChg>
      </pc:sldChg>
      <pc:sldChg chg="modSp mod modTransition">
        <pc:chgData name="Letícia cruz" userId="a5eb718e48dfc34e" providerId="LiveId" clId="{E98C1C2F-AA4D-4950-8E0A-A8F1838EA264}" dt="2023-05-05T03:27:44.735" v="1585"/>
        <pc:sldMkLst>
          <pc:docMk/>
          <pc:sldMk cId="1606096340" sldId="265"/>
        </pc:sldMkLst>
        <pc:spChg chg="mod">
          <ac:chgData name="Letícia cruz" userId="a5eb718e48dfc34e" providerId="LiveId" clId="{E98C1C2F-AA4D-4950-8E0A-A8F1838EA264}" dt="2023-05-05T03:12:32.365" v="1489" actId="1076"/>
          <ac:spMkLst>
            <pc:docMk/>
            <pc:sldMk cId="1606096340" sldId="265"/>
            <ac:spMk id="2" creationId="{15526954-D3ED-DCD5-EE4F-06D7AA20FB24}"/>
          </ac:spMkLst>
        </pc:spChg>
        <pc:picChg chg="mod">
          <ac:chgData name="Letícia cruz" userId="a5eb718e48dfc34e" providerId="LiveId" clId="{E98C1C2F-AA4D-4950-8E0A-A8F1838EA264}" dt="2023-05-05T03:20:33.129" v="1563" actId="1076"/>
          <ac:picMkLst>
            <pc:docMk/>
            <pc:sldMk cId="1606096340" sldId="265"/>
            <ac:picMk id="5" creationId="{878983EA-F97C-81FF-0761-AAAC6F33ADBD}"/>
          </ac:picMkLst>
        </pc:picChg>
        <pc:picChg chg="mod">
          <ac:chgData name="Letícia cruz" userId="a5eb718e48dfc34e" providerId="LiveId" clId="{E98C1C2F-AA4D-4950-8E0A-A8F1838EA264}" dt="2023-05-05T02:27:50.451" v="415" actId="1076"/>
          <ac:picMkLst>
            <pc:docMk/>
            <pc:sldMk cId="1606096340" sldId="265"/>
            <ac:picMk id="6" creationId="{FFAC7DD9-3434-5674-027C-A6CBB14ABC51}"/>
          </ac:picMkLst>
        </pc:picChg>
        <pc:cxnChg chg="mod">
          <ac:chgData name="Letícia cruz" userId="a5eb718e48dfc34e" providerId="LiveId" clId="{E98C1C2F-AA4D-4950-8E0A-A8F1838EA264}" dt="2023-05-05T03:19:03.666" v="1551" actId="17032"/>
          <ac:cxnSpMkLst>
            <pc:docMk/>
            <pc:sldMk cId="1606096340" sldId="265"/>
            <ac:cxnSpMk id="9" creationId="{62ECCD80-EC55-6CB4-51A1-8CF5379C9377}"/>
          </ac:cxnSpMkLst>
        </pc:cxnChg>
      </pc:sldChg>
      <pc:sldChg chg="modSp mod modTransition">
        <pc:chgData name="Letícia cruz" userId="a5eb718e48dfc34e" providerId="LiveId" clId="{E98C1C2F-AA4D-4950-8E0A-A8F1838EA264}" dt="2023-05-05T03:27:44.735" v="1585"/>
        <pc:sldMkLst>
          <pc:docMk/>
          <pc:sldMk cId="822899533" sldId="266"/>
        </pc:sldMkLst>
        <pc:spChg chg="mod">
          <ac:chgData name="Letícia cruz" userId="a5eb718e48dfc34e" providerId="LiveId" clId="{E98C1C2F-AA4D-4950-8E0A-A8F1838EA264}" dt="2023-05-05T03:12:35.541" v="1490" actId="1076"/>
          <ac:spMkLst>
            <pc:docMk/>
            <pc:sldMk cId="822899533" sldId="266"/>
            <ac:spMk id="2" creationId="{15526954-D3ED-DCD5-EE4F-06D7AA20FB24}"/>
          </ac:spMkLst>
        </pc:spChg>
        <pc:picChg chg="mod">
          <ac:chgData name="Letícia cruz" userId="a5eb718e48dfc34e" providerId="LiveId" clId="{E98C1C2F-AA4D-4950-8E0A-A8F1838EA264}" dt="2023-05-05T03:20:55.344" v="1566" actId="1076"/>
          <ac:picMkLst>
            <pc:docMk/>
            <pc:sldMk cId="822899533" sldId="266"/>
            <ac:picMk id="4" creationId="{07CA35A0-889C-8544-D683-71F5AB1BC358}"/>
          </ac:picMkLst>
        </pc:picChg>
        <pc:picChg chg="mod">
          <ac:chgData name="Letícia cruz" userId="a5eb718e48dfc34e" providerId="LiveId" clId="{E98C1C2F-AA4D-4950-8E0A-A8F1838EA264}" dt="2023-05-05T02:28:13.788" v="418" actId="1076"/>
          <ac:picMkLst>
            <pc:docMk/>
            <pc:sldMk cId="822899533" sldId="266"/>
            <ac:picMk id="6" creationId="{FFAC7DD9-3434-5674-027C-A6CBB14ABC51}"/>
          </ac:picMkLst>
        </pc:picChg>
        <pc:cxnChg chg="mod">
          <ac:chgData name="Letícia cruz" userId="a5eb718e48dfc34e" providerId="LiveId" clId="{E98C1C2F-AA4D-4950-8E0A-A8F1838EA264}" dt="2023-05-05T03:19:03.159" v="1550" actId="17032"/>
          <ac:cxnSpMkLst>
            <pc:docMk/>
            <pc:sldMk cId="822899533" sldId="266"/>
            <ac:cxnSpMk id="9" creationId="{62ECCD80-EC55-6CB4-51A1-8CF5379C9377}"/>
          </ac:cxnSpMkLst>
        </pc:cxnChg>
      </pc:sldChg>
      <pc:sldChg chg="addSp delSp modSp del mod">
        <pc:chgData name="Letícia cruz" userId="a5eb718e48dfc34e" providerId="LiveId" clId="{E98C1C2F-AA4D-4950-8E0A-A8F1838EA264}" dt="2023-05-05T02:38:00.345" v="455" actId="2696"/>
        <pc:sldMkLst>
          <pc:docMk/>
          <pc:sldMk cId="419656257" sldId="267"/>
        </pc:sldMkLst>
        <pc:spChg chg="add del mod">
          <ac:chgData name="Letícia cruz" userId="a5eb718e48dfc34e" providerId="LiveId" clId="{E98C1C2F-AA4D-4950-8E0A-A8F1838EA264}" dt="2023-05-05T02:22:44.449" v="380" actId="20577"/>
          <ac:spMkLst>
            <pc:docMk/>
            <pc:sldMk cId="419656257" sldId="267"/>
            <ac:spMk id="15" creationId="{B795D0A4-10A6-B2CD-AB62-8E7E0D7CEDC7}"/>
          </ac:spMkLst>
        </pc:spChg>
        <pc:picChg chg="mod">
          <ac:chgData name="Letícia cruz" userId="a5eb718e48dfc34e" providerId="LiveId" clId="{E98C1C2F-AA4D-4950-8E0A-A8F1838EA264}" dt="2023-05-05T02:26:51.157" v="409" actId="1076"/>
          <ac:picMkLst>
            <pc:docMk/>
            <pc:sldMk cId="419656257" sldId="267"/>
            <ac:picMk id="6" creationId="{FFAC7DD9-3434-5674-027C-A6CBB14ABC51}"/>
          </ac:picMkLst>
        </pc:picChg>
      </pc:sldChg>
      <pc:sldChg chg="addSp delSp modSp add mod modTransition modAnim">
        <pc:chgData name="Letícia cruz" userId="a5eb718e48dfc34e" providerId="LiveId" clId="{E98C1C2F-AA4D-4950-8E0A-A8F1838EA264}" dt="2023-05-05T03:27:44.735" v="1585"/>
        <pc:sldMkLst>
          <pc:docMk/>
          <pc:sldMk cId="1000032872" sldId="267"/>
        </pc:sldMkLst>
        <pc:spChg chg="mod">
          <ac:chgData name="Letícia cruz" userId="a5eb718e48dfc34e" providerId="LiveId" clId="{E98C1C2F-AA4D-4950-8E0A-A8F1838EA264}" dt="2023-05-05T03:14:00.748" v="1496" actId="1076"/>
          <ac:spMkLst>
            <pc:docMk/>
            <pc:sldMk cId="1000032872" sldId="267"/>
            <ac:spMk id="2" creationId="{15526954-D3ED-DCD5-EE4F-06D7AA20FB24}"/>
          </ac:spMkLst>
        </pc:spChg>
        <pc:spChg chg="add del mod">
          <ac:chgData name="Letícia cruz" userId="a5eb718e48dfc34e" providerId="LiveId" clId="{E98C1C2F-AA4D-4950-8E0A-A8F1838EA264}" dt="2023-05-05T02:46:34.573" v="572"/>
          <ac:spMkLst>
            <pc:docMk/>
            <pc:sldMk cId="1000032872" sldId="267"/>
            <ac:spMk id="4" creationId="{C4872B95-B901-89F1-C839-7D8C3B5456C4}"/>
          </ac:spMkLst>
        </pc:spChg>
        <pc:spChg chg="add mod">
          <ac:chgData name="Letícia cruz" userId="a5eb718e48dfc34e" providerId="LiveId" clId="{E98C1C2F-AA4D-4950-8E0A-A8F1838EA264}" dt="2023-05-05T03:24:51.629" v="1582" actId="1076"/>
          <ac:spMkLst>
            <pc:docMk/>
            <pc:sldMk cId="1000032872" sldId="267"/>
            <ac:spMk id="5" creationId="{A25DE6DC-80DA-8D6B-2686-15B9FE6252B8}"/>
          </ac:spMkLst>
        </pc:spChg>
        <pc:spChg chg="mod">
          <ac:chgData name="Letícia cruz" userId="a5eb718e48dfc34e" providerId="LiveId" clId="{E98C1C2F-AA4D-4950-8E0A-A8F1838EA264}" dt="2023-05-05T02:39:03.736" v="469" actId="207"/>
          <ac:spMkLst>
            <pc:docMk/>
            <pc:sldMk cId="1000032872" sldId="267"/>
            <ac:spMk id="8" creationId="{2E091E58-B58E-CAD3-B066-08C1C5C2DE8F}"/>
          </ac:spMkLst>
        </pc:spChg>
        <pc:spChg chg="mod">
          <ac:chgData name="Letícia cruz" userId="a5eb718e48dfc34e" providerId="LiveId" clId="{E98C1C2F-AA4D-4950-8E0A-A8F1838EA264}" dt="2023-05-05T03:24:53.389" v="1583" actId="1076"/>
          <ac:spMkLst>
            <pc:docMk/>
            <pc:sldMk cId="1000032872" sldId="267"/>
            <ac:spMk id="15" creationId="{B795D0A4-10A6-B2CD-AB62-8E7E0D7CEDC7}"/>
          </ac:spMkLst>
        </pc:spChg>
        <pc:picChg chg="add mod">
          <ac:chgData name="Letícia cruz" userId="a5eb718e48dfc34e" providerId="LiveId" clId="{E98C1C2F-AA4D-4950-8E0A-A8F1838EA264}" dt="2023-05-05T03:24:49.374" v="1581" actId="1076"/>
          <ac:picMkLst>
            <pc:docMk/>
            <pc:sldMk cId="1000032872" sldId="267"/>
            <ac:picMk id="3" creationId="{D2040F6B-653B-DF59-C1B2-2F5E95DF09B9}"/>
          </ac:picMkLst>
        </pc:picChg>
        <pc:picChg chg="mod">
          <ac:chgData name="Letícia cruz" userId="a5eb718e48dfc34e" providerId="LiveId" clId="{E98C1C2F-AA4D-4950-8E0A-A8F1838EA264}" dt="2023-05-05T02:55:18.237" v="954" actId="1076"/>
          <ac:picMkLst>
            <pc:docMk/>
            <pc:sldMk cId="1000032872" sldId="267"/>
            <ac:picMk id="6" creationId="{FFAC7DD9-3434-5674-027C-A6CBB14ABC51}"/>
          </ac:picMkLst>
        </pc:picChg>
        <pc:picChg chg="mod">
          <ac:chgData name="Letícia cruz" userId="a5eb718e48dfc34e" providerId="LiveId" clId="{E98C1C2F-AA4D-4950-8E0A-A8F1838EA264}" dt="2023-05-05T03:13:22.525" v="1495" actId="1076"/>
          <ac:picMkLst>
            <pc:docMk/>
            <pc:sldMk cId="1000032872" sldId="267"/>
            <ac:picMk id="7" creationId="{A271DDAC-4550-BDCC-C340-EAB63A88428C}"/>
          </ac:picMkLst>
        </pc:picChg>
        <pc:picChg chg="mod">
          <ac:chgData name="Letícia cruz" userId="a5eb718e48dfc34e" providerId="LiveId" clId="{E98C1C2F-AA4D-4950-8E0A-A8F1838EA264}" dt="2023-05-05T03:24:42.510" v="1580" actId="1076"/>
          <ac:picMkLst>
            <pc:docMk/>
            <pc:sldMk cId="1000032872" sldId="267"/>
            <ac:picMk id="13" creationId="{DB341E66-8C1C-B9E5-1E9B-2C9CB1F860F7}"/>
          </ac:picMkLst>
        </pc:picChg>
        <pc:picChg chg="del">
          <ac:chgData name="Letícia cruz" userId="a5eb718e48dfc34e" providerId="LiveId" clId="{E98C1C2F-AA4D-4950-8E0A-A8F1838EA264}" dt="2023-05-05T02:38:04.971" v="457" actId="478"/>
          <ac:picMkLst>
            <pc:docMk/>
            <pc:sldMk cId="1000032872" sldId="267"/>
            <ac:picMk id="3076" creationId="{AA30C596-D0EC-1722-9013-684C2BFC1535}"/>
          </ac:picMkLst>
        </pc:picChg>
        <pc:picChg chg="del">
          <ac:chgData name="Letícia cruz" userId="a5eb718e48dfc34e" providerId="LiveId" clId="{E98C1C2F-AA4D-4950-8E0A-A8F1838EA264}" dt="2023-05-05T02:38:06.100" v="458" actId="478"/>
          <ac:picMkLst>
            <pc:docMk/>
            <pc:sldMk cId="1000032872" sldId="267"/>
            <ac:picMk id="3080" creationId="{07C5A5EE-E02A-2188-DAD3-EBED86920163}"/>
          </ac:picMkLst>
        </pc:picChg>
        <pc:picChg chg="add del mod">
          <ac:chgData name="Letícia cruz" userId="a5eb718e48dfc34e" providerId="LiveId" clId="{E98C1C2F-AA4D-4950-8E0A-A8F1838EA264}" dt="2023-05-05T02:50:30.257" v="604" actId="478"/>
          <ac:picMkLst>
            <pc:docMk/>
            <pc:sldMk cId="1000032872" sldId="267"/>
            <ac:picMk id="5122" creationId="{D2405D19-03B3-C734-AFCF-C251278F503B}"/>
          </ac:picMkLst>
        </pc:picChg>
        <pc:picChg chg="add mod">
          <ac:chgData name="Letícia cruz" userId="a5eb718e48dfc34e" providerId="LiveId" clId="{E98C1C2F-AA4D-4950-8E0A-A8F1838EA264}" dt="2023-05-05T02:51:01.312" v="612" actId="1076"/>
          <ac:picMkLst>
            <pc:docMk/>
            <pc:sldMk cId="1000032872" sldId="267"/>
            <ac:picMk id="5124" creationId="{7442A8E5-6009-17DC-D486-1691D60AE80A}"/>
          </ac:picMkLst>
        </pc:picChg>
        <pc:picChg chg="add del mod">
          <ac:chgData name="Letícia cruz" userId="a5eb718e48dfc34e" providerId="LiveId" clId="{E98C1C2F-AA4D-4950-8E0A-A8F1838EA264}" dt="2023-05-05T02:46:57.391" v="582" actId="478"/>
          <ac:picMkLst>
            <pc:docMk/>
            <pc:sldMk cId="1000032872" sldId="267"/>
            <ac:picMk id="5126" creationId="{A6B840F2-D800-9E59-C9E1-593D3ACC2EB5}"/>
          </ac:picMkLst>
        </pc:picChg>
        <pc:picChg chg="add del mod">
          <ac:chgData name="Letícia cruz" userId="a5eb718e48dfc34e" providerId="LiveId" clId="{E98C1C2F-AA4D-4950-8E0A-A8F1838EA264}" dt="2023-05-05T02:50:05.547" v="600" actId="478"/>
          <ac:picMkLst>
            <pc:docMk/>
            <pc:sldMk cId="1000032872" sldId="267"/>
            <ac:picMk id="5128" creationId="{FAD6D25F-BB5B-72DA-0AC1-5104B0156E62}"/>
          </ac:picMkLst>
        </pc:picChg>
        <pc:picChg chg="add del mod">
          <ac:chgData name="Letícia cruz" userId="a5eb718e48dfc34e" providerId="LiveId" clId="{E98C1C2F-AA4D-4950-8E0A-A8F1838EA264}" dt="2023-05-05T02:49:17.935" v="592" actId="478"/>
          <ac:picMkLst>
            <pc:docMk/>
            <pc:sldMk cId="1000032872" sldId="267"/>
            <ac:picMk id="5130" creationId="{FF1C02F0-90C2-8340-FF2C-56F01F52402F}"/>
          </ac:picMkLst>
        </pc:picChg>
        <pc:picChg chg="add mod">
          <ac:chgData name="Letícia cruz" userId="a5eb718e48dfc34e" providerId="LiveId" clId="{E98C1C2F-AA4D-4950-8E0A-A8F1838EA264}" dt="2023-05-05T02:49:34.320" v="597" actId="1076"/>
          <ac:picMkLst>
            <pc:docMk/>
            <pc:sldMk cId="1000032872" sldId="267"/>
            <ac:picMk id="5132" creationId="{503A6489-836D-3BD2-927B-57BBEB0C0BB4}"/>
          </ac:picMkLst>
        </pc:picChg>
        <pc:picChg chg="add mod">
          <ac:chgData name="Letícia cruz" userId="a5eb718e48dfc34e" providerId="LiveId" clId="{E98C1C2F-AA4D-4950-8E0A-A8F1838EA264}" dt="2023-05-05T02:51:06.551" v="613" actId="1076"/>
          <ac:picMkLst>
            <pc:docMk/>
            <pc:sldMk cId="1000032872" sldId="267"/>
            <ac:picMk id="5134" creationId="{7C19C4F8-7C7E-D98A-AFA8-BDDAC0DD88FB}"/>
          </ac:picMkLst>
        </pc:picChg>
        <pc:picChg chg="add mod">
          <ac:chgData name="Letícia cruz" userId="a5eb718e48dfc34e" providerId="LiveId" clId="{E98C1C2F-AA4D-4950-8E0A-A8F1838EA264}" dt="2023-05-05T02:50:58.520" v="611" actId="1076"/>
          <ac:picMkLst>
            <pc:docMk/>
            <pc:sldMk cId="1000032872" sldId="267"/>
            <ac:picMk id="5136" creationId="{845ACE5C-6205-C40C-41F0-80969EF50E44}"/>
          </ac:picMkLst>
        </pc:picChg>
        <pc:cxnChg chg="mod">
          <ac:chgData name="Letícia cruz" userId="a5eb718e48dfc34e" providerId="LiveId" clId="{E98C1C2F-AA4D-4950-8E0A-A8F1838EA264}" dt="2023-05-05T03:19:04.877" v="1555" actId="17032"/>
          <ac:cxnSpMkLst>
            <pc:docMk/>
            <pc:sldMk cId="1000032872" sldId="267"/>
            <ac:cxnSpMk id="9" creationId="{62ECCD80-EC55-6CB4-51A1-8CF5379C9377}"/>
          </ac:cxnSpMkLst>
        </pc:cxnChg>
      </pc:sldChg>
      <pc:sldChg chg="addSp delSp modSp add mod modTransition">
        <pc:chgData name="Letícia cruz" userId="a5eb718e48dfc34e" providerId="LiveId" clId="{E98C1C2F-AA4D-4950-8E0A-A8F1838EA264}" dt="2023-05-05T03:28:10.381" v="1591"/>
        <pc:sldMkLst>
          <pc:docMk/>
          <pc:sldMk cId="2056119127" sldId="268"/>
        </pc:sldMkLst>
        <pc:spChg chg="mod">
          <ac:chgData name="Letícia cruz" userId="a5eb718e48dfc34e" providerId="LiveId" clId="{E98C1C2F-AA4D-4950-8E0A-A8F1838EA264}" dt="2023-05-05T03:05:16.832" v="1164" actId="1076"/>
          <ac:spMkLst>
            <pc:docMk/>
            <pc:sldMk cId="2056119127" sldId="268"/>
            <ac:spMk id="2" creationId="{15526954-D3ED-DCD5-EE4F-06D7AA20FB24}"/>
          </ac:spMkLst>
        </pc:spChg>
        <pc:spChg chg="del mod ord">
          <ac:chgData name="Letícia cruz" userId="a5eb718e48dfc34e" providerId="LiveId" clId="{E98C1C2F-AA4D-4950-8E0A-A8F1838EA264}" dt="2023-05-05T03:01:27.920" v="1102" actId="478"/>
          <ac:spMkLst>
            <pc:docMk/>
            <pc:sldMk cId="2056119127" sldId="268"/>
            <ac:spMk id="5" creationId="{FE474358-E57C-8304-2F3F-D8BD36E80A0C}"/>
          </ac:spMkLst>
        </pc:spChg>
        <pc:spChg chg="add del mod">
          <ac:chgData name="Letícia cruz" userId="a5eb718e48dfc34e" providerId="LiveId" clId="{E98C1C2F-AA4D-4950-8E0A-A8F1838EA264}" dt="2023-05-05T03:01:03.075" v="1101"/>
          <ac:spMkLst>
            <pc:docMk/>
            <pc:sldMk cId="2056119127" sldId="268"/>
            <ac:spMk id="8" creationId="{BC026331-0579-3954-3856-8E4C5F178CB5}"/>
          </ac:spMkLst>
        </pc:spChg>
        <pc:spChg chg="add mod">
          <ac:chgData name="Letícia cruz" userId="a5eb718e48dfc34e" providerId="LiveId" clId="{E98C1C2F-AA4D-4950-8E0A-A8F1838EA264}" dt="2023-05-05T03:03:44.043" v="1151" actId="14100"/>
          <ac:spMkLst>
            <pc:docMk/>
            <pc:sldMk cId="2056119127" sldId="268"/>
            <ac:spMk id="10" creationId="{20E079E4-231D-7FB6-FD39-0E0DA670F46E}"/>
          </ac:spMkLst>
        </pc:spChg>
        <pc:picChg chg="add del mod">
          <ac:chgData name="Letícia cruz" userId="a5eb718e48dfc34e" providerId="LiveId" clId="{E98C1C2F-AA4D-4950-8E0A-A8F1838EA264}" dt="2023-05-05T02:59:23.391" v="1089" actId="27803"/>
          <ac:picMkLst>
            <pc:docMk/>
            <pc:sldMk cId="2056119127" sldId="268"/>
            <ac:picMk id="3" creationId="{FE474358-E57C-8304-2F3F-D8BD36E80A0C}"/>
          </ac:picMkLst>
        </pc:picChg>
        <pc:picChg chg="del">
          <ac:chgData name="Letícia cruz" userId="a5eb718e48dfc34e" providerId="LiveId" clId="{E98C1C2F-AA4D-4950-8E0A-A8F1838EA264}" dt="2023-05-05T02:56:09.086" v="958" actId="478"/>
          <ac:picMkLst>
            <pc:docMk/>
            <pc:sldMk cId="2056119127" sldId="268"/>
            <ac:picMk id="4" creationId="{07CA35A0-889C-8544-D683-71F5AB1BC358}"/>
          </ac:picMkLst>
        </pc:picChg>
        <pc:picChg chg="del mod">
          <ac:chgData name="Letícia cruz" userId="a5eb718e48dfc34e" providerId="LiveId" clId="{E98C1C2F-AA4D-4950-8E0A-A8F1838EA264}" dt="2023-05-05T02:58:05.730" v="1071" actId="478"/>
          <ac:picMkLst>
            <pc:docMk/>
            <pc:sldMk cId="2056119127" sldId="268"/>
            <ac:picMk id="7" creationId="{A271DDAC-4550-BDCC-C340-EAB63A88428C}"/>
          </ac:picMkLst>
        </pc:picChg>
        <pc:picChg chg="add del mod">
          <ac:chgData name="Letícia cruz" userId="a5eb718e48dfc34e" providerId="LiveId" clId="{E98C1C2F-AA4D-4950-8E0A-A8F1838EA264}" dt="2023-05-05T03:18:57.533" v="1547" actId="931"/>
          <ac:picMkLst>
            <pc:docMk/>
            <pc:sldMk cId="2056119127" sldId="268"/>
            <ac:picMk id="13" creationId="{5C546C4A-BC1B-E69B-A34D-F8A04825084A}"/>
          </ac:picMkLst>
        </pc:picChg>
        <pc:picChg chg="add del mod">
          <ac:chgData name="Letícia cruz" userId="a5eb718e48dfc34e" providerId="LiveId" clId="{E98C1C2F-AA4D-4950-8E0A-A8F1838EA264}" dt="2023-05-05T03:18:56.666" v="1545" actId="931"/>
          <ac:picMkLst>
            <pc:docMk/>
            <pc:sldMk cId="2056119127" sldId="268"/>
            <ac:picMk id="17" creationId="{2117D3C0-AEF8-1DAE-F9A3-E1594FD44B70}"/>
          </ac:picMkLst>
        </pc:picChg>
        <pc:picChg chg="add mod">
          <ac:chgData name="Letícia cruz" userId="a5eb718e48dfc34e" providerId="LiveId" clId="{E98C1C2F-AA4D-4950-8E0A-A8F1838EA264}" dt="2023-05-05T03:05:31.968" v="1167" actId="1076"/>
          <ac:picMkLst>
            <pc:docMk/>
            <pc:sldMk cId="2056119127" sldId="268"/>
            <ac:picMk id="6146" creationId="{4576D8F4-254A-6208-E0BF-F9ABBA527840}"/>
          </ac:picMkLst>
        </pc:picChg>
        <pc:cxnChg chg="mod">
          <ac:chgData name="Letícia cruz" userId="a5eb718e48dfc34e" providerId="LiveId" clId="{E98C1C2F-AA4D-4950-8E0A-A8F1838EA264}" dt="2023-05-05T03:19:02.240" v="1549" actId="17032"/>
          <ac:cxnSpMkLst>
            <pc:docMk/>
            <pc:sldMk cId="2056119127" sldId="268"/>
            <ac:cxnSpMk id="9" creationId="{62ECCD80-EC55-6CB4-51A1-8CF5379C9377}"/>
          </ac:cxnSpMkLst>
        </pc:cxnChg>
      </pc:sldChg>
      <pc:sldChg chg="addSp delSp modSp add mod ord modTransition modAnim">
        <pc:chgData name="Letícia cruz" userId="a5eb718e48dfc34e" providerId="LiveId" clId="{E98C1C2F-AA4D-4950-8E0A-A8F1838EA264}" dt="2023-05-05T03:27:44.735" v="1585"/>
        <pc:sldMkLst>
          <pc:docMk/>
          <pc:sldMk cId="1635471024" sldId="269"/>
        </pc:sldMkLst>
        <pc:spChg chg="mod">
          <ac:chgData name="Letícia cruz" userId="a5eb718e48dfc34e" providerId="LiveId" clId="{E98C1C2F-AA4D-4950-8E0A-A8F1838EA264}" dt="2023-05-05T03:12:57.693" v="1492" actId="1076"/>
          <ac:spMkLst>
            <pc:docMk/>
            <pc:sldMk cId="1635471024" sldId="269"/>
            <ac:spMk id="2" creationId="{15526954-D3ED-DCD5-EE4F-06D7AA20FB24}"/>
          </ac:spMkLst>
        </pc:spChg>
        <pc:spChg chg="mod">
          <ac:chgData name="Letícia cruz" userId="a5eb718e48dfc34e" providerId="LiveId" clId="{E98C1C2F-AA4D-4950-8E0A-A8F1838EA264}" dt="2023-05-05T03:11:11.483" v="1482" actId="20577"/>
          <ac:spMkLst>
            <pc:docMk/>
            <pc:sldMk cId="1635471024" sldId="269"/>
            <ac:spMk id="8" creationId="{2E091E58-B58E-CAD3-B066-08C1C5C2DE8F}"/>
          </ac:spMkLst>
        </pc:spChg>
        <pc:spChg chg="del mod">
          <ac:chgData name="Letícia cruz" userId="a5eb718e48dfc34e" providerId="LiveId" clId="{E98C1C2F-AA4D-4950-8E0A-A8F1838EA264}" dt="2023-05-05T03:08:49.921" v="1460"/>
          <ac:spMkLst>
            <pc:docMk/>
            <pc:sldMk cId="1635471024" sldId="269"/>
            <ac:spMk id="15" creationId="{B795D0A4-10A6-B2CD-AB62-8E7E0D7CEDC7}"/>
          </ac:spMkLst>
        </pc:spChg>
        <pc:picChg chg="mod">
          <ac:chgData name="Letícia cruz" userId="a5eb718e48dfc34e" providerId="LiveId" clId="{E98C1C2F-AA4D-4950-8E0A-A8F1838EA264}" dt="2023-05-05T03:12:48.637" v="1491" actId="1076"/>
          <ac:picMkLst>
            <pc:docMk/>
            <pc:sldMk cId="1635471024" sldId="269"/>
            <ac:picMk id="7" creationId="{A271DDAC-4550-BDCC-C340-EAB63A88428C}"/>
          </ac:picMkLst>
        </pc:picChg>
        <pc:picChg chg="del">
          <ac:chgData name="Letícia cruz" userId="a5eb718e48dfc34e" providerId="LiveId" clId="{E98C1C2F-AA4D-4950-8E0A-A8F1838EA264}" dt="2023-05-05T03:08:49.919" v="1458" actId="478"/>
          <ac:picMkLst>
            <pc:docMk/>
            <pc:sldMk cId="1635471024" sldId="269"/>
            <ac:picMk id="13" creationId="{DB341E66-8C1C-B9E5-1E9B-2C9CB1F860F7}"/>
          </ac:picMkLst>
        </pc:picChg>
        <pc:picChg chg="del">
          <ac:chgData name="Letícia cruz" userId="a5eb718e48dfc34e" providerId="LiveId" clId="{E98C1C2F-AA4D-4950-8E0A-A8F1838EA264}" dt="2023-05-05T03:08:55.349" v="1461" actId="478"/>
          <ac:picMkLst>
            <pc:docMk/>
            <pc:sldMk cId="1635471024" sldId="269"/>
            <ac:picMk id="3076" creationId="{AA30C596-D0EC-1722-9013-684C2BFC1535}"/>
          </ac:picMkLst>
        </pc:picChg>
        <pc:picChg chg="del">
          <ac:chgData name="Letícia cruz" userId="a5eb718e48dfc34e" providerId="LiveId" clId="{E98C1C2F-AA4D-4950-8E0A-A8F1838EA264}" dt="2023-05-05T03:08:56.090" v="1462" actId="478"/>
          <ac:picMkLst>
            <pc:docMk/>
            <pc:sldMk cId="1635471024" sldId="269"/>
            <ac:picMk id="3080" creationId="{07C5A5EE-E02A-2188-DAD3-EBED86920163}"/>
          </ac:picMkLst>
        </pc:picChg>
        <pc:picChg chg="add mod">
          <ac:chgData name="Letícia cruz" userId="a5eb718e48dfc34e" providerId="LiveId" clId="{E98C1C2F-AA4D-4950-8E0A-A8F1838EA264}" dt="2023-05-05T03:09:57.190" v="1473" actId="1076"/>
          <ac:picMkLst>
            <pc:docMk/>
            <pc:sldMk cId="1635471024" sldId="269"/>
            <ac:picMk id="7170" creationId="{E2531924-A56A-3626-AD79-736891859E23}"/>
          </ac:picMkLst>
        </pc:picChg>
        <pc:picChg chg="add mod">
          <ac:chgData name="Letícia cruz" userId="a5eb718e48dfc34e" providerId="LiveId" clId="{E98C1C2F-AA4D-4950-8E0A-A8F1838EA264}" dt="2023-05-05T03:10:52.621" v="1480" actId="1076"/>
          <ac:picMkLst>
            <pc:docMk/>
            <pc:sldMk cId="1635471024" sldId="269"/>
            <ac:picMk id="7172" creationId="{153A773E-78B0-B042-3D96-A84209D5C5DF}"/>
          </ac:picMkLst>
        </pc:picChg>
        <pc:picChg chg="add mod">
          <ac:chgData name="Letícia cruz" userId="a5eb718e48dfc34e" providerId="LiveId" clId="{E98C1C2F-AA4D-4950-8E0A-A8F1838EA264}" dt="2023-05-05T03:10:43.238" v="1479" actId="1076"/>
          <ac:picMkLst>
            <pc:docMk/>
            <pc:sldMk cId="1635471024" sldId="269"/>
            <ac:picMk id="7174" creationId="{68C2718E-A32E-143F-C097-699D74736BAF}"/>
          </ac:picMkLst>
        </pc:picChg>
        <pc:cxnChg chg="mod">
          <ac:chgData name="Letícia cruz" userId="a5eb718e48dfc34e" providerId="LiveId" clId="{E98C1C2F-AA4D-4950-8E0A-A8F1838EA264}" dt="2023-05-05T03:19:04.517" v="1554" actId="17032"/>
          <ac:cxnSpMkLst>
            <pc:docMk/>
            <pc:sldMk cId="1635471024" sldId="269"/>
            <ac:cxnSpMk id="9" creationId="{62ECCD80-EC55-6CB4-51A1-8CF5379C9377}"/>
          </ac:cxnSpMkLst>
        </pc:cxnChg>
      </pc:sldChg>
      <pc:sldMasterChg chg="modTransition modSldLayout">
        <pc:chgData name="Letícia cruz" userId="a5eb718e48dfc34e" providerId="LiveId" clId="{E98C1C2F-AA4D-4950-8E0A-A8F1838EA264}" dt="2023-05-05T03:27:44.735" v="1585"/>
        <pc:sldMasterMkLst>
          <pc:docMk/>
          <pc:sldMasterMk cId="3369699015" sldId="2147483648"/>
        </pc:sldMasterMkLst>
        <pc:sldLayoutChg chg="modTransition">
          <pc:chgData name="Letícia cruz" userId="a5eb718e48dfc34e" providerId="LiveId" clId="{E98C1C2F-AA4D-4950-8E0A-A8F1838EA264}" dt="2023-05-05T03:27:44.735" v="1585"/>
          <pc:sldLayoutMkLst>
            <pc:docMk/>
            <pc:sldMasterMk cId="3369699015" sldId="2147483648"/>
            <pc:sldLayoutMk cId="2279844859" sldId="2147483649"/>
          </pc:sldLayoutMkLst>
        </pc:sldLayoutChg>
        <pc:sldLayoutChg chg="modTransition">
          <pc:chgData name="Letícia cruz" userId="a5eb718e48dfc34e" providerId="LiveId" clId="{E98C1C2F-AA4D-4950-8E0A-A8F1838EA264}" dt="2023-05-05T03:27:44.735" v="1585"/>
          <pc:sldLayoutMkLst>
            <pc:docMk/>
            <pc:sldMasterMk cId="3369699015" sldId="2147483648"/>
            <pc:sldLayoutMk cId="2612257712" sldId="2147483650"/>
          </pc:sldLayoutMkLst>
        </pc:sldLayoutChg>
        <pc:sldLayoutChg chg="modTransition">
          <pc:chgData name="Letícia cruz" userId="a5eb718e48dfc34e" providerId="LiveId" clId="{E98C1C2F-AA4D-4950-8E0A-A8F1838EA264}" dt="2023-05-05T03:27:44.735" v="1585"/>
          <pc:sldLayoutMkLst>
            <pc:docMk/>
            <pc:sldMasterMk cId="3369699015" sldId="2147483648"/>
            <pc:sldLayoutMk cId="55537267" sldId="2147483651"/>
          </pc:sldLayoutMkLst>
        </pc:sldLayoutChg>
        <pc:sldLayoutChg chg="modTransition">
          <pc:chgData name="Letícia cruz" userId="a5eb718e48dfc34e" providerId="LiveId" clId="{E98C1C2F-AA4D-4950-8E0A-A8F1838EA264}" dt="2023-05-05T03:27:44.735" v="1585"/>
          <pc:sldLayoutMkLst>
            <pc:docMk/>
            <pc:sldMasterMk cId="3369699015" sldId="2147483648"/>
            <pc:sldLayoutMk cId="2403730275" sldId="2147483652"/>
          </pc:sldLayoutMkLst>
        </pc:sldLayoutChg>
        <pc:sldLayoutChg chg="modTransition">
          <pc:chgData name="Letícia cruz" userId="a5eb718e48dfc34e" providerId="LiveId" clId="{E98C1C2F-AA4D-4950-8E0A-A8F1838EA264}" dt="2023-05-05T03:27:44.735" v="1585"/>
          <pc:sldLayoutMkLst>
            <pc:docMk/>
            <pc:sldMasterMk cId="3369699015" sldId="2147483648"/>
            <pc:sldLayoutMk cId="297994302" sldId="2147483653"/>
          </pc:sldLayoutMkLst>
        </pc:sldLayoutChg>
        <pc:sldLayoutChg chg="modTransition">
          <pc:chgData name="Letícia cruz" userId="a5eb718e48dfc34e" providerId="LiveId" clId="{E98C1C2F-AA4D-4950-8E0A-A8F1838EA264}" dt="2023-05-05T03:27:44.735" v="1585"/>
          <pc:sldLayoutMkLst>
            <pc:docMk/>
            <pc:sldMasterMk cId="3369699015" sldId="2147483648"/>
            <pc:sldLayoutMk cId="58051791" sldId="2147483654"/>
          </pc:sldLayoutMkLst>
        </pc:sldLayoutChg>
        <pc:sldLayoutChg chg="modTransition">
          <pc:chgData name="Letícia cruz" userId="a5eb718e48dfc34e" providerId="LiveId" clId="{E98C1C2F-AA4D-4950-8E0A-A8F1838EA264}" dt="2023-05-05T03:27:44.735" v="1585"/>
          <pc:sldLayoutMkLst>
            <pc:docMk/>
            <pc:sldMasterMk cId="3369699015" sldId="2147483648"/>
            <pc:sldLayoutMk cId="4190411344" sldId="2147483655"/>
          </pc:sldLayoutMkLst>
        </pc:sldLayoutChg>
        <pc:sldLayoutChg chg="modTransition">
          <pc:chgData name="Letícia cruz" userId="a5eb718e48dfc34e" providerId="LiveId" clId="{E98C1C2F-AA4D-4950-8E0A-A8F1838EA264}" dt="2023-05-05T03:27:44.735" v="1585"/>
          <pc:sldLayoutMkLst>
            <pc:docMk/>
            <pc:sldMasterMk cId="3369699015" sldId="2147483648"/>
            <pc:sldLayoutMk cId="2024449681" sldId="2147483656"/>
          </pc:sldLayoutMkLst>
        </pc:sldLayoutChg>
        <pc:sldLayoutChg chg="modTransition">
          <pc:chgData name="Letícia cruz" userId="a5eb718e48dfc34e" providerId="LiveId" clId="{E98C1C2F-AA4D-4950-8E0A-A8F1838EA264}" dt="2023-05-05T03:27:44.735" v="1585"/>
          <pc:sldLayoutMkLst>
            <pc:docMk/>
            <pc:sldMasterMk cId="3369699015" sldId="2147483648"/>
            <pc:sldLayoutMk cId="208774512" sldId="2147483657"/>
          </pc:sldLayoutMkLst>
        </pc:sldLayoutChg>
        <pc:sldLayoutChg chg="modTransition">
          <pc:chgData name="Letícia cruz" userId="a5eb718e48dfc34e" providerId="LiveId" clId="{E98C1C2F-AA4D-4950-8E0A-A8F1838EA264}" dt="2023-05-05T03:27:44.735" v="1585"/>
          <pc:sldLayoutMkLst>
            <pc:docMk/>
            <pc:sldMasterMk cId="3369699015" sldId="2147483648"/>
            <pc:sldLayoutMk cId="3683343631" sldId="2147483658"/>
          </pc:sldLayoutMkLst>
        </pc:sldLayoutChg>
        <pc:sldLayoutChg chg="modTransition">
          <pc:chgData name="Letícia cruz" userId="a5eb718e48dfc34e" providerId="LiveId" clId="{E98C1C2F-AA4D-4950-8E0A-A8F1838EA264}" dt="2023-05-05T03:27:44.735" v="1585"/>
          <pc:sldLayoutMkLst>
            <pc:docMk/>
            <pc:sldMasterMk cId="3369699015" sldId="2147483648"/>
            <pc:sldLayoutMk cId="197538136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8F47F-D113-CE48-6C37-691CE4E23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804DC2-4CFE-7A10-ADEA-4E150D542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252DB-B00C-5E77-D1CC-8DB0C590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9434-0E9C-4A07-B0D8-7973685BFDF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EBD32C-6466-DB5F-27FD-BEFC3E8D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9B64EE-170D-014F-5CB5-035A5E07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4F8F-3325-4832-BA4D-115388E4D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844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6226A-9136-7CAA-19C4-9936F5B4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38EFA3-3BC5-1769-6BFC-BA5196C17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41BAF9-D115-EC9A-D337-295DF53D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9434-0E9C-4A07-B0D8-7973685BFDF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F711DB-40D8-39F1-E789-F0E35153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F81C5E-AC93-E277-8D33-F5D843DE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4F8F-3325-4832-BA4D-115388E4D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343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EB4E87-02C7-9B70-DE8D-E8C323B69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F17051-6EC8-4325-E10D-BADFB9CE3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3C677B-0696-0F80-A729-85D47FEF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9434-0E9C-4A07-B0D8-7973685BFDF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54DB4-5E2D-AC07-ABE8-B8299698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C2D0A9-8E9E-12F4-4258-701556C2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4F8F-3325-4832-BA4D-115388E4D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381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DD9BC-A27A-7390-5F44-9310CE0D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8AB9DA-49E9-9C9E-DFE5-FB2934EE6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E7503-A8D4-BC27-1C2E-4E0016D4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9434-0E9C-4A07-B0D8-7973685BFDF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7E190D-57E4-EB4A-76DD-147FEC71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DB1DA2-6469-D24A-0CF3-56A21C29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4F8F-3325-4832-BA4D-115388E4D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57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BA40-B978-2877-780B-52384DEA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66FF26-B93E-710F-B261-F351E9BC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2B2903-4239-09D1-1A98-6A8B8C62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9434-0E9C-4A07-B0D8-7973685BFDF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2B1BBD-0B68-5F13-AEDC-54CD7743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9DA71A-3995-9011-FF7B-E198A8A9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4F8F-3325-4832-BA4D-115388E4D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37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4D541-D83E-DED6-84BD-AF7E7026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AB4E7-9C93-C553-6427-A594A1367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C1A156-11CA-7ECE-7FA7-DCFEA0A17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32B997-EBD6-70FF-0DBB-EA35F258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9434-0E9C-4A07-B0D8-7973685BFDF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5EC51F-E9AF-EE4A-DC44-59ACA4AF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E4023-B8AE-6988-D68D-D66FB63B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4F8F-3325-4832-BA4D-115388E4D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730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C72EC-EBCB-EDF2-51A3-E09C2A4E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2DD7D7-612B-D49C-0FBF-0CBB1FD55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0B068F-EBA7-E226-BCAF-C5E6506DE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733F35-C813-D185-829E-1E26C1AC7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C0F92B-52AC-7919-18B9-201DEF1F5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7D61FB-79EB-9978-79F9-3B28BB58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9434-0E9C-4A07-B0D8-7973685BFDF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9DCD14-AE2F-DC47-6BF4-CA89C2A0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4058BC-8DA7-7ACC-5482-14C0EA91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4F8F-3325-4832-BA4D-115388E4D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94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024E1-126A-10BD-8AB2-44D8A7B6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DE3030-8FA6-9F70-FAB3-E7431137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9434-0E9C-4A07-B0D8-7973685BFDF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AB58A6-EB9B-0BF8-1BAE-F747F38D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3CDF9E-D4C9-23BA-3699-ABE3106C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4F8F-3325-4832-BA4D-115388E4D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51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5BA082B-E86D-256B-156B-76D3B307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9434-0E9C-4A07-B0D8-7973685BFDF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B6E6F7-6576-FE22-14CB-C31DEE9E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560EDF-0D78-0A49-2F2D-C7297D87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4F8F-3325-4832-BA4D-115388E4D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411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0C4E9-DC8B-776F-F6F4-3764003E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A1EDA2-F024-3A68-A950-7E45445F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4E98D9-B130-E6A4-7EA5-B42D44FB1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77A26F-3E7C-4728-097B-ED0CED1C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9434-0E9C-4A07-B0D8-7973685BFDF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9B9AFC-154D-626B-6DAD-B5BB9E5E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27A1FD-C4F2-E8FB-EB39-E5E29E4C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4F8F-3325-4832-BA4D-115388E4D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449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20101-E28B-CD4F-1AA1-F9019571D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4ACD8D-441D-DCDF-C1CC-CB42DB027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BF7D30-9937-B83E-AD5C-13E1DE3EE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A121D1-A06B-4770-7FC0-119A5B45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9434-0E9C-4A07-B0D8-7973685BFDF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B3C9F4-9B08-FEBA-0947-CAA5FB8D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BD824C-9B26-8C74-9D59-2B3CC919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4F8F-3325-4832-BA4D-115388E4D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74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432770E-CB14-CA68-2E4B-A729D746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EABF18-AE60-4153-06EE-40DE2D542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4F803-ACE4-72C2-40CE-319C02443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9434-0E9C-4A07-B0D8-7973685BFDF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F4B9FA-81DE-A171-9EFA-F851A1413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6F4E96-E864-F6EB-1698-BE89C9CCE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74F8F-3325-4832-BA4D-115388E4D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69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2.png"/><Relationship Id="rId4" Type="http://schemas.openxmlformats.org/officeDocument/2006/relationships/image" Target="../media/image4.sv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FFAC7DD9-3434-5674-027C-A6CBB14AB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93039" y="0"/>
            <a:ext cx="2798961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3902402-84FB-D644-7547-2C1BF72CC0E6}"/>
              </a:ext>
            </a:extLst>
          </p:cNvPr>
          <p:cNvSpPr txBox="1"/>
          <p:nvPr/>
        </p:nvSpPr>
        <p:spPr>
          <a:xfrm>
            <a:off x="446429" y="3098800"/>
            <a:ext cx="11364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Alunos:</a:t>
            </a:r>
          </a:p>
          <a:p>
            <a:endParaRPr lang="pt-BR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Gabriel Ferreira dos Santos	RA: 125111352359</a:t>
            </a:r>
          </a:p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Letícia Cruz Maynard Joaquim     RA: 125111348697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CEC82B6-B6C5-8BD5-3D68-0F0DD5A05328}"/>
              </a:ext>
            </a:extLst>
          </p:cNvPr>
          <p:cNvSpPr txBox="1"/>
          <p:nvPr/>
        </p:nvSpPr>
        <p:spPr>
          <a:xfrm>
            <a:off x="5161279" y="6139418"/>
            <a:ext cx="18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Apresentam:</a:t>
            </a:r>
          </a:p>
        </p:txBody>
      </p:sp>
      <p:pic>
        <p:nvPicPr>
          <p:cNvPr id="1026" name="Picture 2" descr="Anhembi Morumbi Online – Faça Graduação e Pós Graduação EAD">
            <a:extLst>
              <a:ext uri="{FF2B5EF4-FFF2-40B4-BE49-F238E27FC236}">
                <a16:creationId xmlns:a16="http://schemas.microsoft.com/office/drawing/2014/main" id="{CB034C1D-B88A-25DE-05DD-40EE6E2C8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710" y="349250"/>
            <a:ext cx="101727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2ECCD80-EC55-6CB4-51A1-8CF5379C9377}"/>
              </a:ext>
            </a:extLst>
          </p:cNvPr>
          <p:cNvCxnSpPr>
            <a:cxnSpLocks/>
          </p:cNvCxnSpPr>
          <p:nvPr/>
        </p:nvCxnSpPr>
        <p:spPr>
          <a:xfrm>
            <a:off x="161925" y="-76200"/>
            <a:ext cx="0" cy="6934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Gráfico 16" descr="Folha com preenchimento sólido">
            <a:extLst>
              <a:ext uri="{FF2B5EF4-FFF2-40B4-BE49-F238E27FC236}">
                <a16:creationId xmlns:a16="http://schemas.microsoft.com/office/drawing/2014/main" id="{CD892562-1593-F459-282B-856DF78E7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340" y="3974416"/>
            <a:ext cx="268069" cy="268069"/>
          </a:xfrm>
          <a:prstGeom prst="rect">
            <a:avLst/>
          </a:prstGeom>
        </p:spPr>
      </p:pic>
      <p:pic>
        <p:nvPicPr>
          <p:cNvPr id="18" name="Gráfico 17" descr="Folha com preenchimento sólido">
            <a:extLst>
              <a:ext uri="{FF2B5EF4-FFF2-40B4-BE49-F238E27FC236}">
                <a16:creationId xmlns:a16="http://schemas.microsoft.com/office/drawing/2014/main" id="{6F12E7E8-9AC1-8F25-F4EF-781F71B5F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340" y="4321438"/>
            <a:ext cx="268069" cy="2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02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576D8F4-254A-6208-E0BF-F9ABBA527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588" y="2227589"/>
            <a:ext cx="2402821" cy="240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FAC7DD9-3434-5674-027C-A6CBB14AB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93146" y="0"/>
            <a:ext cx="2798854" cy="15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2ECCD80-EC55-6CB4-51A1-8CF5379C9377}"/>
              </a:ext>
            </a:extLst>
          </p:cNvPr>
          <p:cNvCxnSpPr>
            <a:cxnSpLocks/>
          </p:cNvCxnSpPr>
          <p:nvPr/>
        </p:nvCxnSpPr>
        <p:spPr>
          <a:xfrm>
            <a:off x="161925" y="-76200"/>
            <a:ext cx="0" cy="6934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526954-D3ED-DCD5-EE4F-06D7AA20FB24}"/>
              </a:ext>
            </a:extLst>
          </p:cNvPr>
          <p:cNvSpPr txBox="1"/>
          <p:nvPr/>
        </p:nvSpPr>
        <p:spPr>
          <a:xfrm>
            <a:off x="4827318" y="2782669"/>
            <a:ext cx="25373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b="0" i="0" u="none" strike="noStrike" dirty="0">
                <a:solidFill>
                  <a:srgbClr val="00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3600" b="0" i="0" u="none" strike="noStrike" dirty="0">
                <a:solidFill>
                  <a:srgbClr val="34BCF7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OBRIGADA</a:t>
            </a:r>
          </a:p>
          <a:p>
            <a:r>
              <a:rPr lang="pt-BR" sz="2400" dirty="0">
                <a:solidFill>
                  <a:srgbClr val="34BCF7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pela atenção!</a:t>
            </a:r>
          </a:p>
        </p:txBody>
      </p:sp>
      <p:pic>
        <p:nvPicPr>
          <p:cNvPr id="16" name="Picture 2" descr="Anhembi Morumbi Online – Faça Graduação e Pós Graduação EAD">
            <a:extLst>
              <a:ext uri="{FF2B5EF4-FFF2-40B4-BE49-F238E27FC236}">
                <a16:creationId xmlns:a16="http://schemas.microsoft.com/office/drawing/2014/main" id="{686227DF-363F-20AB-987A-2D02009F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429" y="6290629"/>
            <a:ext cx="2404572" cy="56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0E079E4-231D-7FB6-FD39-0E0DA670F46E}"/>
              </a:ext>
            </a:extLst>
          </p:cNvPr>
          <p:cNvSpPr txBox="1"/>
          <p:nvPr/>
        </p:nvSpPr>
        <p:spPr>
          <a:xfrm>
            <a:off x="464378" y="6290629"/>
            <a:ext cx="256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Ass.: Equipe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FlowUp</a:t>
            </a:r>
            <a:endParaRPr lang="pt-BR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119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F0465E9F-EE0A-CAE7-3C66-CC6C0547C6D7}"/>
              </a:ext>
            </a:extLst>
          </p:cNvPr>
          <p:cNvCxnSpPr>
            <a:cxnSpLocks/>
          </p:cNvCxnSpPr>
          <p:nvPr/>
        </p:nvCxnSpPr>
        <p:spPr>
          <a:xfrm>
            <a:off x="161925" y="-76200"/>
            <a:ext cx="0" cy="6934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F1F136C-9F11-7E5F-8A0F-1428AAD9E286}"/>
              </a:ext>
            </a:extLst>
          </p:cNvPr>
          <p:cNvSpPr txBox="1"/>
          <p:nvPr/>
        </p:nvSpPr>
        <p:spPr>
          <a:xfrm>
            <a:off x="3048886" y="321775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pic>
        <p:nvPicPr>
          <p:cNvPr id="4098" name="Picture 2" descr="Imagem">
            <a:extLst>
              <a:ext uri="{FF2B5EF4-FFF2-40B4-BE49-F238E27FC236}">
                <a16:creationId xmlns:a16="http://schemas.microsoft.com/office/drawing/2014/main" id="{B40850E7-CC3F-2212-BD6D-442291BAF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2" y="1562100"/>
            <a:ext cx="66579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nhembi Morumbi Online – Faça Graduação e Pós Graduação EAD">
            <a:extLst>
              <a:ext uri="{FF2B5EF4-FFF2-40B4-BE49-F238E27FC236}">
                <a16:creationId xmlns:a16="http://schemas.microsoft.com/office/drawing/2014/main" id="{01C6F28F-E4E3-255E-6AC4-A76A43BCF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429" y="6290629"/>
            <a:ext cx="2404572" cy="56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038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FFAC7DD9-3434-5674-027C-A6CBB14AB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93147" y="0"/>
            <a:ext cx="2798853" cy="15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2ECCD80-EC55-6CB4-51A1-8CF5379C9377}"/>
              </a:ext>
            </a:extLst>
          </p:cNvPr>
          <p:cNvCxnSpPr>
            <a:cxnSpLocks/>
          </p:cNvCxnSpPr>
          <p:nvPr/>
        </p:nvCxnSpPr>
        <p:spPr>
          <a:xfrm>
            <a:off x="161925" y="-76200"/>
            <a:ext cx="0" cy="6934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526954-D3ED-DCD5-EE4F-06D7AA20FB24}"/>
              </a:ext>
            </a:extLst>
          </p:cNvPr>
          <p:cNvSpPr txBox="1"/>
          <p:nvPr/>
        </p:nvSpPr>
        <p:spPr>
          <a:xfrm>
            <a:off x="500269" y="368611"/>
            <a:ext cx="9142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sz="1800" b="0" i="0" u="none" strike="noStrike" dirty="0">
                <a:solidFill>
                  <a:srgbClr val="00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3600" dirty="0">
                <a:solidFill>
                  <a:srgbClr val="34BCF7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</a:t>
            </a:r>
            <a:r>
              <a:rPr lang="pt-BR" sz="3600" b="0" i="0" u="none" strike="noStrike" dirty="0">
                <a:solidFill>
                  <a:srgbClr val="34BCF7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que é </a:t>
            </a:r>
            <a:r>
              <a:rPr lang="pt-BR" sz="3600" b="0" i="0" u="none" strike="noStrike" dirty="0" err="1">
                <a:solidFill>
                  <a:srgbClr val="34BCF7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FlowUp</a:t>
            </a:r>
            <a:r>
              <a:rPr lang="pt-BR" sz="3600" b="0" i="0" u="none" strike="noStrike" dirty="0">
                <a:solidFill>
                  <a:srgbClr val="34BCF7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?</a:t>
            </a:r>
            <a:endParaRPr lang="pt-BR" sz="3600" dirty="0">
              <a:solidFill>
                <a:srgbClr val="34BCF7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Gráfico 6" descr="Folha com preenchimento sólido">
            <a:extLst>
              <a:ext uri="{FF2B5EF4-FFF2-40B4-BE49-F238E27FC236}">
                <a16:creationId xmlns:a16="http://schemas.microsoft.com/office/drawing/2014/main" id="{A271DDAC-4550-BDCC-C340-EAB63A884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200" y="829676"/>
            <a:ext cx="268069" cy="26806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E091E58-B58E-CAD3-B066-08C1C5C2DE8F}"/>
              </a:ext>
            </a:extLst>
          </p:cNvPr>
          <p:cNvSpPr txBox="1"/>
          <p:nvPr/>
        </p:nvSpPr>
        <p:spPr>
          <a:xfrm>
            <a:off x="500269" y="1937611"/>
            <a:ext cx="943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FlowUp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 sistema de irrigação por aspersão desenvolvido para plantações grandes e de difícil monitoramento humano;</a:t>
            </a:r>
          </a:p>
        </p:txBody>
      </p:sp>
      <p:pic>
        <p:nvPicPr>
          <p:cNvPr id="12" name="Gráfico 11" descr="Folha com preenchimento sólido">
            <a:extLst>
              <a:ext uri="{FF2B5EF4-FFF2-40B4-BE49-F238E27FC236}">
                <a16:creationId xmlns:a16="http://schemas.microsoft.com/office/drawing/2014/main" id="{1E5ED253-3FEB-D080-FEA5-DC19B268E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200" y="2022420"/>
            <a:ext cx="268069" cy="268069"/>
          </a:xfrm>
          <a:prstGeom prst="rect">
            <a:avLst/>
          </a:prstGeom>
        </p:spPr>
      </p:pic>
      <p:pic>
        <p:nvPicPr>
          <p:cNvPr id="13" name="Gráfico 12" descr="Folha com preenchimento sólido">
            <a:extLst>
              <a:ext uri="{FF2B5EF4-FFF2-40B4-BE49-F238E27FC236}">
                <a16:creationId xmlns:a16="http://schemas.microsoft.com/office/drawing/2014/main" id="{DB341E66-8C1C-B9E5-1E9B-2C9CB1F86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200" y="2937965"/>
            <a:ext cx="268069" cy="268069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795D0A4-10A6-B2CD-AB62-8E7E0D7CEDC7}"/>
              </a:ext>
            </a:extLst>
          </p:cNvPr>
          <p:cNvSpPr txBox="1"/>
          <p:nvPr/>
        </p:nvSpPr>
        <p:spPr>
          <a:xfrm>
            <a:off x="500269" y="2894023"/>
            <a:ext cx="1039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sistema conseguirá cadastrar a área de irrigação, tipo de plantação, níveis de água e pesticida.</a:t>
            </a:r>
          </a:p>
        </p:txBody>
      </p:sp>
      <p:pic>
        <p:nvPicPr>
          <p:cNvPr id="16" name="Picture 2" descr="Anhembi Morumbi Online – Faça Graduação e Pós Graduação EAD">
            <a:extLst>
              <a:ext uri="{FF2B5EF4-FFF2-40B4-BE49-F238E27FC236}">
                <a16:creationId xmlns:a16="http://schemas.microsoft.com/office/drawing/2014/main" id="{686227DF-363F-20AB-987A-2D02009F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429" y="6290629"/>
            <a:ext cx="2404572" cy="56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rrigação por Aspersão: Saiba Tudo Sobre esse Assunto! | AgroPós">
            <a:extLst>
              <a:ext uri="{FF2B5EF4-FFF2-40B4-BE49-F238E27FC236}">
                <a16:creationId xmlns:a16="http://schemas.microsoft.com/office/drawing/2014/main" id="{AA30C596-D0EC-1722-9013-684C2BFC1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74" y="4102619"/>
            <a:ext cx="3584924" cy="238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rrigação: prática que aumenta a produtividade da sua lavoura">
            <a:extLst>
              <a:ext uri="{FF2B5EF4-FFF2-40B4-BE49-F238E27FC236}">
                <a16:creationId xmlns:a16="http://schemas.microsoft.com/office/drawing/2014/main" id="{07C5A5EE-E02A-2188-DAD3-EBED86920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965" y="3615723"/>
            <a:ext cx="4351656" cy="217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231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FFAC7DD9-3434-5674-027C-A6CBB14AB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93147" y="0"/>
            <a:ext cx="2798853" cy="15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2ECCD80-EC55-6CB4-51A1-8CF5379C9377}"/>
              </a:ext>
            </a:extLst>
          </p:cNvPr>
          <p:cNvCxnSpPr>
            <a:cxnSpLocks/>
          </p:cNvCxnSpPr>
          <p:nvPr/>
        </p:nvCxnSpPr>
        <p:spPr>
          <a:xfrm>
            <a:off x="161925" y="-76200"/>
            <a:ext cx="0" cy="6934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526954-D3ED-DCD5-EE4F-06D7AA20FB24}"/>
              </a:ext>
            </a:extLst>
          </p:cNvPr>
          <p:cNvSpPr txBox="1"/>
          <p:nvPr/>
        </p:nvSpPr>
        <p:spPr>
          <a:xfrm>
            <a:off x="495679" y="368011"/>
            <a:ext cx="9221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sz="1800" b="0" i="0" u="none" strike="noStrike" dirty="0">
                <a:solidFill>
                  <a:srgbClr val="00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3600" b="0" i="0" u="none" strike="noStrike" dirty="0">
                <a:solidFill>
                  <a:srgbClr val="34BCF7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Como funciona?</a:t>
            </a:r>
            <a:endParaRPr lang="pt-BR" sz="3600" dirty="0">
              <a:solidFill>
                <a:srgbClr val="34BCF7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Gráfico 6" descr="Folha com preenchimento sólido">
            <a:extLst>
              <a:ext uri="{FF2B5EF4-FFF2-40B4-BE49-F238E27FC236}">
                <a16:creationId xmlns:a16="http://schemas.microsoft.com/office/drawing/2014/main" id="{A271DDAC-4550-BDCC-C340-EAB63A884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610" y="829676"/>
            <a:ext cx="268069" cy="26806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E091E58-B58E-CAD3-B066-08C1C5C2DE8F}"/>
              </a:ext>
            </a:extLst>
          </p:cNvPr>
          <p:cNvSpPr txBox="1"/>
          <p:nvPr/>
        </p:nvSpPr>
        <p:spPr>
          <a:xfrm>
            <a:off x="500268" y="1937611"/>
            <a:ext cx="1006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sistema será gerenciado por um Gestor e usuários secundários, o Gestor será o responsável por adicionar todos os requisitos desejados pelo sistema (tamanho, produto, quantidade, etc.); 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 descr="Folha com preenchimento sólido">
            <a:extLst>
              <a:ext uri="{FF2B5EF4-FFF2-40B4-BE49-F238E27FC236}">
                <a16:creationId xmlns:a16="http://schemas.microsoft.com/office/drawing/2014/main" id="{1E5ED253-3FEB-D080-FEA5-DC19B268E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200" y="2022420"/>
            <a:ext cx="268069" cy="268069"/>
          </a:xfrm>
          <a:prstGeom prst="rect">
            <a:avLst/>
          </a:prstGeom>
        </p:spPr>
      </p:pic>
      <p:pic>
        <p:nvPicPr>
          <p:cNvPr id="13" name="Gráfico 12" descr="Folha com preenchimento sólido">
            <a:extLst>
              <a:ext uri="{FF2B5EF4-FFF2-40B4-BE49-F238E27FC236}">
                <a16:creationId xmlns:a16="http://schemas.microsoft.com/office/drawing/2014/main" id="{DB341E66-8C1C-B9E5-1E9B-2C9CB1F86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535" y="2942722"/>
            <a:ext cx="268069" cy="268069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795D0A4-10A6-B2CD-AB62-8E7E0D7CEDC7}"/>
              </a:ext>
            </a:extLst>
          </p:cNvPr>
          <p:cNvSpPr txBox="1"/>
          <p:nvPr/>
        </p:nvSpPr>
        <p:spPr>
          <a:xfrm>
            <a:off x="495678" y="2865660"/>
            <a:ext cx="9946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sistema analisará as instruções do ambiente e enviará uma resposta automática para o cliente referente ao produto e usará as melhores ideias para uma colheita farta e duradoura;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2" descr="Anhembi Morumbi Online – Faça Graduação e Pós Graduação EAD">
            <a:extLst>
              <a:ext uri="{FF2B5EF4-FFF2-40B4-BE49-F238E27FC236}">
                <a16:creationId xmlns:a16="http://schemas.microsoft.com/office/drawing/2014/main" id="{686227DF-363F-20AB-987A-2D02009F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429" y="6290629"/>
            <a:ext cx="2404572" cy="56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áfico 2" descr="Folha com preenchimento sólido">
            <a:extLst>
              <a:ext uri="{FF2B5EF4-FFF2-40B4-BE49-F238E27FC236}">
                <a16:creationId xmlns:a16="http://schemas.microsoft.com/office/drawing/2014/main" id="{D2040F6B-653B-DF59-C1B2-2F5E95DF0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610" y="3863025"/>
            <a:ext cx="268069" cy="268069"/>
          </a:xfrm>
          <a:prstGeom prst="rect">
            <a:avLst/>
          </a:prstGeom>
        </p:spPr>
      </p:pic>
      <p:pic>
        <p:nvPicPr>
          <p:cNvPr id="5124" name="Picture 4" descr="Mapa de Cultivo | Vamos Comer Melhor">
            <a:extLst>
              <a:ext uri="{FF2B5EF4-FFF2-40B4-BE49-F238E27FC236}">
                <a16:creationId xmlns:a16="http://schemas.microsoft.com/office/drawing/2014/main" id="{7442A8E5-6009-17DC-D486-1691D60AE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331" y="4718621"/>
            <a:ext cx="1885943" cy="188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nverno, seja bem-vindo! | Vamos Comer Melhor">
            <a:extLst>
              <a:ext uri="{FF2B5EF4-FFF2-40B4-BE49-F238E27FC236}">
                <a16:creationId xmlns:a16="http://schemas.microsoft.com/office/drawing/2014/main" id="{503A6489-836D-3BD2-927B-57BBEB0C0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351" y="4738270"/>
            <a:ext cx="1885943" cy="188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Mapa de cultivo: Primavera | Vamos Comer Melhor">
            <a:extLst>
              <a:ext uri="{FF2B5EF4-FFF2-40B4-BE49-F238E27FC236}">
                <a16:creationId xmlns:a16="http://schemas.microsoft.com/office/drawing/2014/main" id="{7C19C4F8-7C7E-D98A-AFA8-BDDAC0DD8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371" y="4738271"/>
            <a:ext cx="1885942" cy="188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Mapa de cultivo – verão | Vamos Comer Melhor">
            <a:extLst>
              <a:ext uri="{FF2B5EF4-FFF2-40B4-BE49-F238E27FC236}">
                <a16:creationId xmlns:a16="http://schemas.microsoft.com/office/drawing/2014/main" id="{845ACE5C-6205-C40C-41F0-80969EF50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2" y="4718621"/>
            <a:ext cx="1859992" cy="185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25DE6DC-80DA-8D6B-2686-15B9FE6252B8}"/>
              </a:ext>
            </a:extLst>
          </p:cNvPr>
          <p:cNvSpPr txBox="1"/>
          <p:nvPr/>
        </p:nvSpPr>
        <p:spPr>
          <a:xfrm>
            <a:off x="495679" y="3788199"/>
            <a:ext cx="994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acordo com as estações do ano, o sistema se adapta para as condições em que a região propõe (umidade e temperatura) e regula o quanto sua plantação usará de água. </a:t>
            </a:r>
          </a:p>
        </p:txBody>
      </p:sp>
    </p:spTree>
    <p:extLst>
      <p:ext uri="{BB962C8B-B14F-4D97-AF65-F5344CB8AC3E}">
        <p14:creationId xmlns:p14="http://schemas.microsoft.com/office/powerpoint/2010/main" val="1000032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FFAC7DD9-3434-5674-027C-A6CBB14AB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93147" y="0"/>
            <a:ext cx="2798853" cy="15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2ECCD80-EC55-6CB4-51A1-8CF5379C9377}"/>
              </a:ext>
            </a:extLst>
          </p:cNvPr>
          <p:cNvCxnSpPr>
            <a:cxnSpLocks/>
          </p:cNvCxnSpPr>
          <p:nvPr/>
        </p:nvCxnSpPr>
        <p:spPr>
          <a:xfrm>
            <a:off x="161925" y="-76200"/>
            <a:ext cx="0" cy="6934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526954-D3ED-DCD5-EE4F-06D7AA20FB24}"/>
              </a:ext>
            </a:extLst>
          </p:cNvPr>
          <p:cNvSpPr txBox="1"/>
          <p:nvPr/>
        </p:nvSpPr>
        <p:spPr>
          <a:xfrm>
            <a:off x="500268" y="368011"/>
            <a:ext cx="9142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sz="1800" b="0" i="0" u="none" strike="noStrike" dirty="0">
                <a:solidFill>
                  <a:srgbClr val="00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3600" dirty="0">
                <a:solidFill>
                  <a:srgbClr val="34BCF7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Para quem é destinado</a:t>
            </a:r>
            <a:r>
              <a:rPr lang="pt-BR" sz="3600" b="0" i="0" u="none" strike="noStrike" dirty="0">
                <a:solidFill>
                  <a:srgbClr val="34BCF7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?</a:t>
            </a:r>
            <a:endParaRPr lang="pt-BR" sz="3600" dirty="0">
              <a:solidFill>
                <a:srgbClr val="34BCF7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Gráfico 6" descr="Folha com preenchimento sólido">
            <a:extLst>
              <a:ext uri="{FF2B5EF4-FFF2-40B4-BE49-F238E27FC236}">
                <a16:creationId xmlns:a16="http://schemas.microsoft.com/office/drawing/2014/main" id="{A271DDAC-4550-BDCC-C340-EAB63A884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199" y="829676"/>
            <a:ext cx="268069" cy="26806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E091E58-B58E-CAD3-B066-08C1C5C2DE8F}"/>
              </a:ext>
            </a:extLst>
          </p:cNvPr>
          <p:cNvSpPr txBox="1"/>
          <p:nvPr/>
        </p:nvSpPr>
        <p:spPr>
          <a:xfrm>
            <a:off x="500269" y="1937611"/>
            <a:ext cx="943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sistema é destinado aos agricultores e empresas agrícolas de pequeno a grande porte.</a:t>
            </a:r>
          </a:p>
        </p:txBody>
      </p:sp>
      <p:pic>
        <p:nvPicPr>
          <p:cNvPr id="12" name="Gráfico 11" descr="Folha com preenchimento sólido">
            <a:extLst>
              <a:ext uri="{FF2B5EF4-FFF2-40B4-BE49-F238E27FC236}">
                <a16:creationId xmlns:a16="http://schemas.microsoft.com/office/drawing/2014/main" id="{1E5ED253-3FEB-D080-FEA5-DC19B268E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200" y="2022420"/>
            <a:ext cx="268069" cy="268069"/>
          </a:xfrm>
          <a:prstGeom prst="rect">
            <a:avLst/>
          </a:prstGeom>
        </p:spPr>
      </p:pic>
      <p:pic>
        <p:nvPicPr>
          <p:cNvPr id="16" name="Picture 2" descr="Anhembi Morumbi Online – Faça Graduação e Pós Graduação EAD">
            <a:extLst>
              <a:ext uri="{FF2B5EF4-FFF2-40B4-BE49-F238E27FC236}">
                <a16:creationId xmlns:a16="http://schemas.microsoft.com/office/drawing/2014/main" id="{686227DF-363F-20AB-987A-2D02009F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429" y="6290629"/>
            <a:ext cx="2404572" cy="56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Artigo: Organização da agricultura familiar é mais que uma necessidade">
            <a:extLst>
              <a:ext uri="{FF2B5EF4-FFF2-40B4-BE49-F238E27FC236}">
                <a16:creationId xmlns:a16="http://schemas.microsoft.com/office/drawing/2014/main" id="{E2531924-A56A-3626-AD79-736891859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69" y="2674954"/>
            <a:ext cx="3881206" cy="222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ia do Agricultor: Prefeitura realiza projetos para incentivar a atividade  em Viana - PREFEITURA MUNICIPAL DE VIANA - ES">
            <a:extLst>
              <a:ext uri="{FF2B5EF4-FFF2-40B4-BE49-F238E27FC236}">
                <a16:creationId xmlns:a16="http://schemas.microsoft.com/office/drawing/2014/main" id="{153A773E-78B0-B042-3D96-A84209D5C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144" y="4620769"/>
            <a:ext cx="3475917" cy="195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Futuros Engenheiros Agricolas">
            <a:extLst>
              <a:ext uri="{FF2B5EF4-FFF2-40B4-BE49-F238E27FC236}">
                <a16:creationId xmlns:a16="http://schemas.microsoft.com/office/drawing/2014/main" id="{68C2718E-A32E-143F-C097-699D74736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884" y="2533580"/>
            <a:ext cx="3207847" cy="186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71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FFAC7DD9-3434-5674-027C-A6CBB14AB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93146" y="0"/>
            <a:ext cx="2798854" cy="15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2ECCD80-EC55-6CB4-51A1-8CF5379C9377}"/>
              </a:ext>
            </a:extLst>
          </p:cNvPr>
          <p:cNvCxnSpPr>
            <a:cxnSpLocks/>
          </p:cNvCxnSpPr>
          <p:nvPr/>
        </p:nvCxnSpPr>
        <p:spPr>
          <a:xfrm>
            <a:off x="161925" y="-76200"/>
            <a:ext cx="0" cy="6934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526954-D3ED-DCD5-EE4F-06D7AA20FB24}"/>
              </a:ext>
            </a:extLst>
          </p:cNvPr>
          <p:cNvSpPr txBox="1"/>
          <p:nvPr/>
        </p:nvSpPr>
        <p:spPr>
          <a:xfrm>
            <a:off x="500270" y="365866"/>
            <a:ext cx="11191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sz="1800" b="0" i="0" u="none" strike="noStrike" dirty="0">
                <a:solidFill>
                  <a:srgbClr val="00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3600" dirty="0" err="1">
                <a:solidFill>
                  <a:srgbClr val="34BCF7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Product</a:t>
            </a:r>
            <a:r>
              <a:rPr lang="pt-BR" sz="3600" dirty="0">
                <a:solidFill>
                  <a:srgbClr val="34BCF7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Backlog</a:t>
            </a:r>
          </a:p>
        </p:txBody>
      </p:sp>
      <p:pic>
        <p:nvPicPr>
          <p:cNvPr id="7" name="Gráfico 6" descr="Folha com preenchimento sólido">
            <a:extLst>
              <a:ext uri="{FF2B5EF4-FFF2-40B4-BE49-F238E27FC236}">
                <a16:creationId xmlns:a16="http://schemas.microsoft.com/office/drawing/2014/main" id="{A271DDAC-4550-BDCC-C340-EAB63A884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201" y="827531"/>
            <a:ext cx="268069" cy="268069"/>
          </a:xfrm>
          <a:prstGeom prst="rect">
            <a:avLst/>
          </a:prstGeom>
        </p:spPr>
      </p:pic>
      <p:pic>
        <p:nvPicPr>
          <p:cNvPr id="16" name="Picture 2" descr="Anhembi Morumbi Online – Faça Graduação e Pós Graduação EAD">
            <a:extLst>
              <a:ext uri="{FF2B5EF4-FFF2-40B4-BE49-F238E27FC236}">
                <a16:creationId xmlns:a16="http://schemas.microsoft.com/office/drawing/2014/main" id="{686227DF-363F-20AB-987A-2D02009F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429" y="6290629"/>
            <a:ext cx="2404572" cy="56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4105B65-3C73-B188-0BD6-01C1511FF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050" y="1437709"/>
            <a:ext cx="7767898" cy="498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33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FFAC7DD9-3434-5674-027C-A6CBB14AB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93146" y="0"/>
            <a:ext cx="2798854" cy="15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2ECCD80-EC55-6CB4-51A1-8CF5379C9377}"/>
              </a:ext>
            </a:extLst>
          </p:cNvPr>
          <p:cNvCxnSpPr>
            <a:cxnSpLocks/>
          </p:cNvCxnSpPr>
          <p:nvPr/>
        </p:nvCxnSpPr>
        <p:spPr>
          <a:xfrm>
            <a:off x="161925" y="-76200"/>
            <a:ext cx="0" cy="6934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526954-D3ED-DCD5-EE4F-06D7AA20FB24}"/>
              </a:ext>
            </a:extLst>
          </p:cNvPr>
          <p:cNvSpPr txBox="1"/>
          <p:nvPr/>
        </p:nvSpPr>
        <p:spPr>
          <a:xfrm>
            <a:off x="500270" y="365866"/>
            <a:ext cx="11191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sz="1800" b="0" i="0" u="none" strike="noStrike" dirty="0">
                <a:solidFill>
                  <a:srgbClr val="00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3600" b="0" i="0" u="none" strike="noStrike" dirty="0">
                <a:solidFill>
                  <a:srgbClr val="34BCF7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Sprint</a:t>
            </a:r>
            <a:r>
              <a:rPr lang="pt-BR" sz="3600" dirty="0">
                <a:solidFill>
                  <a:srgbClr val="34BCF7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Backlog</a:t>
            </a:r>
          </a:p>
        </p:txBody>
      </p:sp>
      <p:pic>
        <p:nvPicPr>
          <p:cNvPr id="7" name="Gráfico 6" descr="Folha com preenchimento sólido">
            <a:extLst>
              <a:ext uri="{FF2B5EF4-FFF2-40B4-BE49-F238E27FC236}">
                <a16:creationId xmlns:a16="http://schemas.microsoft.com/office/drawing/2014/main" id="{A271DDAC-4550-BDCC-C340-EAB63A884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201" y="827531"/>
            <a:ext cx="268069" cy="268069"/>
          </a:xfrm>
          <a:prstGeom prst="rect">
            <a:avLst/>
          </a:prstGeom>
        </p:spPr>
      </p:pic>
      <p:pic>
        <p:nvPicPr>
          <p:cNvPr id="16" name="Picture 2" descr="Anhembi Morumbi Online – Faça Graduação e Pós Graduação EAD">
            <a:extLst>
              <a:ext uri="{FF2B5EF4-FFF2-40B4-BE49-F238E27FC236}">
                <a16:creationId xmlns:a16="http://schemas.microsoft.com/office/drawing/2014/main" id="{686227DF-363F-20AB-987A-2D02009F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429" y="6290629"/>
            <a:ext cx="2404572" cy="56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16FA53-4872-C437-1AAD-AEC5C7C9C1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540" y="1712046"/>
            <a:ext cx="10458918" cy="44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98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FFAC7DD9-3434-5674-027C-A6CBB14AB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93146" y="0"/>
            <a:ext cx="2798854" cy="15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2ECCD80-EC55-6CB4-51A1-8CF5379C9377}"/>
              </a:ext>
            </a:extLst>
          </p:cNvPr>
          <p:cNvCxnSpPr>
            <a:cxnSpLocks/>
          </p:cNvCxnSpPr>
          <p:nvPr/>
        </p:nvCxnSpPr>
        <p:spPr>
          <a:xfrm>
            <a:off x="161925" y="-76200"/>
            <a:ext cx="0" cy="6934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526954-D3ED-DCD5-EE4F-06D7AA20FB24}"/>
              </a:ext>
            </a:extLst>
          </p:cNvPr>
          <p:cNvSpPr txBox="1"/>
          <p:nvPr/>
        </p:nvSpPr>
        <p:spPr>
          <a:xfrm>
            <a:off x="500270" y="365866"/>
            <a:ext cx="11191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sz="1800" b="0" i="0" u="none" strike="noStrike" dirty="0">
                <a:solidFill>
                  <a:srgbClr val="00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3600" dirty="0" err="1">
                <a:solidFill>
                  <a:srgbClr val="34BCF7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Burndown</a:t>
            </a:r>
            <a:endParaRPr lang="pt-BR" sz="3600" dirty="0">
              <a:solidFill>
                <a:srgbClr val="34BCF7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Gráfico 6" descr="Folha com preenchimento sólido">
            <a:extLst>
              <a:ext uri="{FF2B5EF4-FFF2-40B4-BE49-F238E27FC236}">
                <a16:creationId xmlns:a16="http://schemas.microsoft.com/office/drawing/2014/main" id="{A271DDAC-4550-BDCC-C340-EAB63A884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201" y="827531"/>
            <a:ext cx="268069" cy="268069"/>
          </a:xfrm>
          <a:prstGeom prst="rect">
            <a:avLst/>
          </a:prstGeom>
        </p:spPr>
      </p:pic>
      <p:pic>
        <p:nvPicPr>
          <p:cNvPr id="16" name="Picture 2" descr="Anhembi Morumbi Online – Faça Graduação e Pós Graduação EAD">
            <a:extLst>
              <a:ext uri="{FF2B5EF4-FFF2-40B4-BE49-F238E27FC236}">
                <a16:creationId xmlns:a16="http://schemas.microsoft.com/office/drawing/2014/main" id="{686227DF-363F-20AB-987A-2D02009F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429" y="6290629"/>
            <a:ext cx="2404572" cy="56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78983EA-F97C-81FF-0761-AAAC6F33A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2164" y="2024296"/>
            <a:ext cx="6867669" cy="327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96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FFAC7DD9-3434-5674-027C-A6CBB14AB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93146" y="0"/>
            <a:ext cx="2798854" cy="15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2ECCD80-EC55-6CB4-51A1-8CF5379C9377}"/>
              </a:ext>
            </a:extLst>
          </p:cNvPr>
          <p:cNvCxnSpPr>
            <a:cxnSpLocks/>
          </p:cNvCxnSpPr>
          <p:nvPr/>
        </p:nvCxnSpPr>
        <p:spPr>
          <a:xfrm>
            <a:off x="161925" y="-76200"/>
            <a:ext cx="0" cy="6934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526954-D3ED-DCD5-EE4F-06D7AA20FB24}"/>
              </a:ext>
            </a:extLst>
          </p:cNvPr>
          <p:cNvSpPr txBox="1"/>
          <p:nvPr/>
        </p:nvSpPr>
        <p:spPr>
          <a:xfrm>
            <a:off x="500270" y="365866"/>
            <a:ext cx="11191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sz="1800" b="0" i="0" u="none" strike="noStrike" dirty="0">
                <a:solidFill>
                  <a:srgbClr val="00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3600" b="0" i="0" u="none" strike="noStrike" dirty="0" err="1">
                <a:solidFill>
                  <a:srgbClr val="34BCF7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User</a:t>
            </a:r>
            <a:r>
              <a:rPr lang="pt-BR" sz="3600" b="0" i="0" u="none" strike="noStrike" dirty="0">
                <a:solidFill>
                  <a:srgbClr val="34BCF7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3600" b="0" i="0" u="none" strike="noStrike" dirty="0" err="1">
                <a:solidFill>
                  <a:srgbClr val="34BCF7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Story</a:t>
            </a:r>
            <a:endParaRPr lang="pt-BR" sz="3600" dirty="0">
              <a:solidFill>
                <a:srgbClr val="34BCF7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Gráfico 6" descr="Folha com preenchimento sólido">
            <a:extLst>
              <a:ext uri="{FF2B5EF4-FFF2-40B4-BE49-F238E27FC236}">
                <a16:creationId xmlns:a16="http://schemas.microsoft.com/office/drawing/2014/main" id="{A271DDAC-4550-BDCC-C340-EAB63A884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201" y="827531"/>
            <a:ext cx="268069" cy="268069"/>
          </a:xfrm>
          <a:prstGeom prst="rect">
            <a:avLst/>
          </a:prstGeom>
        </p:spPr>
      </p:pic>
      <p:pic>
        <p:nvPicPr>
          <p:cNvPr id="16" name="Picture 2" descr="Anhembi Morumbi Online – Faça Graduação e Pós Graduação EAD">
            <a:extLst>
              <a:ext uri="{FF2B5EF4-FFF2-40B4-BE49-F238E27FC236}">
                <a16:creationId xmlns:a16="http://schemas.microsoft.com/office/drawing/2014/main" id="{686227DF-363F-20AB-987A-2D02009F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429" y="6290629"/>
            <a:ext cx="2404572" cy="56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7CA35A0-889C-8544-D683-71F5AB1BC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09" y="2124057"/>
            <a:ext cx="10875779" cy="233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99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205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Cascadia Code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Letícia cruz</dc:creator>
  <cp:lastModifiedBy>Letícia cruz</cp:lastModifiedBy>
  <cp:revision>1</cp:revision>
  <dcterms:created xsi:type="dcterms:W3CDTF">2023-05-05T00:03:31Z</dcterms:created>
  <dcterms:modified xsi:type="dcterms:W3CDTF">2023-05-05T03:32:31Z</dcterms:modified>
</cp:coreProperties>
</file>