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2BBD9D-4D48-4B2B-A632-D59E01FB92A1}" v="1307" dt="2023-04-16T23:44:05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7C6A9A7-3077-483E-AA41-E5B95BEC5C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B56D86-78BE-4F41-BA36-9081BBF254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9F23D-114B-4324-A954-2331196DCB7C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35EC8E-B52D-4DA3-9B81-BF42DCC795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637310-73BB-4892-8F08-1EEAB54950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318F9-32AC-4C41-AFB2-95D39ACE9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4867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BD9F6-0618-4918-808E-71F5DB6A41FC}" type="datetimeFigureOut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1237F-9425-4345-8208-5BF82594D0B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432446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1237F-9425-4345-8208-5BF82594D0B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937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1237F-9425-4345-8208-5BF82594D0B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52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1237F-9425-4345-8208-5BF82594D0B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1237F-9425-4345-8208-5BF82594D0B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511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1237F-9425-4345-8208-5BF82594D0B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63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1237F-9425-4345-8208-5BF82594D0B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465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1237F-9425-4345-8208-5BF82594D0B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039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1237F-9425-4345-8208-5BF82594D0B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606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1237F-9425-4345-8208-5BF82594D0B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233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1237F-9425-4345-8208-5BF82594D0B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86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FDEBEF-094C-4312-934E-1E84565B38DA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ADB551-2BA4-4855-AEFD-CA7BC2034BED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 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DC0C40-4EE2-46C2-B0C9-3E8252DE5FD1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896FA6-A810-472B-AC48-529E4F9948F3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 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9D689D-F671-40F2-BE06-0D73A3C425C8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27FA0E-A00B-4511-827A-714D072242A3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5C9929-607D-4860-9EF9-1C8B2756AF5F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6A634C-6CF9-4E8C-AF61-D2C47CC46F33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39B472-EAFB-4985-B198-FD45314078B7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45CB9-DF10-4F68-B149-C1344F9AE8D3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10EFC5-022C-4C05-88E4-975DE9FEE0A7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CC5C50-5DD3-414B-9E1D-B22362D4AB8E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510365-7234-427D-BD15-904470692275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4DEB03-46AA-481C-BA8F-DB335116DE78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E7B7BC-1C84-4485-A8D0-25FD2DFC5C5B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49F3BB-2EC1-47DA-A024-86659BBB11F9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40D56160-688F-4DF7-A1E8-A2522A184CF1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BDF771EF-EB75-4929-ABB9-555B53A43B03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>
            <a:extLst>
              <a:ext uri="{FF2B5EF4-FFF2-40B4-BE49-F238E27FC236}">
                <a16:creationId xmlns:a16="http://schemas.microsoft.com/office/drawing/2014/main" id="{C940B9D1-9F48-B982-ABF6-C31417564D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15000"/>
          </a:blip>
          <a:srcRect t="2019" b="3444"/>
          <a:stretch/>
        </p:blipFill>
        <p:spPr>
          <a:xfrm>
            <a:off x="-53642" y="-85849"/>
            <a:ext cx="12191980" cy="685799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45E41E9-00BF-DF2B-9398-A3D99C096C6F}"/>
              </a:ext>
            </a:extLst>
          </p:cNvPr>
          <p:cNvSpPr txBox="1"/>
          <p:nvPr/>
        </p:nvSpPr>
        <p:spPr>
          <a:xfrm>
            <a:off x="3421927" y="2138186"/>
            <a:ext cx="554059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8000" dirty="0" err="1">
                <a:latin typeface="Century Gothic"/>
                <a:cs typeface="Calibri"/>
              </a:rPr>
              <a:t>PlayPortal</a:t>
            </a:r>
            <a:endParaRPr lang="pt-BR" sz="8000">
              <a:latin typeface="Century Gothic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FCCC44-F6EF-89F0-3FCC-1E8B716F8849}"/>
              </a:ext>
            </a:extLst>
          </p:cNvPr>
          <p:cNvSpPr txBox="1"/>
          <p:nvPr/>
        </p:nvSpPr>
        <p:spPr>
          <a:xfrm>
            <a:off x="3681211" y="4695422"/>
            <a:ext cx="677482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b="1" dirty="0">
                <a:ea typeface="+mn-lt"/>
                <a:cs typeface="+mn-lt"/>
              </a:rPr>
              <a:t>Vitor Augusto Viana Azevedo</a:t>
            </a:r>
            <a:endParaRPr lang="pt-BR" b="1"/>
          </a:p>
          <a:p>
            <a:pPr marL="285750" indent="-285750">
              <a:buFont typeface="Arial"/>
              <a:buChar char="•"/>
            </a:pPr>
            <a:r>
              <a:rPr lang="pt-BR" b="1" dirty="0">
                <a:ea typeface="+mn-lt"/>
                <a:cs typeface="+mn-lt"/>
              </a:rPr>
              <a:t>Gabriel Reis Villela</a:t>
            </a:r>
            <a:endParaRPr lang="pt-BR" b="1"/>
          </a:p>
          <a:p>
            <a:pPr marL="285750" indent="-285750">
              <a:buFont typeface="Arial"/>
              <a:buChar char="•"/>
            </a:pPr>
            <a:r>
              <a:rPr lang="pt-BR" b="1" dirty="0">
                <a:ea typeface="+mn-lt"/>
                <a:cs typeface="+mn-lt"/>
              </a:rPr>
              <a:t>Pedro Rodrigues Alves</a:t>
            </a:r>
            <a:endParaRPr lang="pt-BR" b="1"/>
          </a:p>
          <a:p>
            <a:pPr marL="285750" indent="-285750">
              <a:buFont typeface="Arial"/>
              <a:buChar char="•"/>
            </a:pPr>
            <a:r>
              <a:rPr lang="pt-BR" b="1" dirty="0">
                <a:ea typeface="+mn-lt"/>
                <a:cs typeface="+mn-lt"/>
              </a:rPr>
              <a:t>Enzo Gabriel Rodrigues Mendes De Alcantara</a:t>
            </a:r>
            <a:endParaRPr lang="pt-BR" b="1"/>
          </a:p>
          <a:p>
            <a:pPr marL="285750" indent="-285750">
              <a:buFont typeface="Arial"/>
              <a:buChar char="•"/>
            </a:pPr>
            <a:r>
              <a:rPr lang="pt-BR" b="1" dirty="0">
                <a:ea typeface="+mn-lt"/>
                <a:cs typeface="+mn-lt"/>
              </a:rPr>
              <a:t>Arthur Bernardo Santos Marques</a:t>
            </a:r>
            <a:endParaRPr lang="pt-BR" b="1" dirty="0"/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77E6F6A-4262-9CDA-4770-549405C0AE7B}"/>
              </a:ext>
            </a:extLst>
          </p:cNvPr>
          <p:cNvSpPr txBox="1"/>
          <p:nvPr/>
        </p:nvSpPr>
        <p:spPr>
          <a:xfrm>
            <a:off x="2904094" y="2569620"/>
            <a:ext cx="743444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80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82293970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77E6F6A-4262-9CDA-4770-549405C0AE7B}"/>
              </a:ext>
            </a:extLst>
          </p:cNvPr>
          <p:cNvSpPr txBox="1"/>
          <p:nvPr/>
        </p:nvSpPr>
        <p:spPr>
          <a:xfrm>
            <a:off x="2714006" y="435428"/>
            <a:ext cx="743444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dirty="0">
                <a:ea typeface="+mn-lt"/>
                <a:cs typeface="+mn-lt"/>
              </a:rPr>
              <a:t>Contexto do problema</a:t>
            </a:r>
            <a:endParaRPr lang="pt-BR" sz="4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9A3C59-103E-375E-D234-3CAF7C756F70}"/>
              </a:ext>
            </a:extLst>
          </p:cNvPr>
          <p:cNvSpPr txBox="1"/>
          <p:nvPr/>
        </p:nvSpPr>
        <p:spPr>
          <a:xfrm>
            <a:off x="2201882" y="2362694"/>
            <a:ext cx="8164285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Necessidade e dificuldade de encontrar métodos para praticar esportes e encontrar pessoas para jogar;</a:t>
            </a:r>
            <a:endParaRPr lang="pt-BR" sz="2800"/>
          </a:p>
          <a:p>
            <a:pPr marL="285750" indent="-28575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Complicações na prática esportiva, como disponibilidade de quadras e horários;</a:t>
            </a:r>
            <a:endParaRPr lang="pt-BR" sz="2800"/>
          </a:p>
          <a:p>
            <a:pPr marL="285750" indent="-28575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Busca por jogadores e variedade de esportes;</a:t>
            </a:r>
            <a:endParaRPr lang="pt-BR" sz="2800"/>
          </a:p>
          <a:p>
            <a:pPr marL="285750" indent="-28575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Definição da frequência de jogos.</a:t>
            </a:r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4955968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77E6F6A-4262-9CDA-4770-549405C0AE7B}"/>
              </a:ext>
            </a:extLst>
          </p:cNvPr>
          <p:cNvSpPr txBox="1"/>
          <p:nvPr/>
        </p:nvSpPr>
        <p:spPr>
          <a:xfrm>
            <a:off x="4366655" y="940130"/>
            <a:ext cx="743444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dirty="0"/>
              <a:t>Objetivo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9A3C59-103E-375E-D234-3CAF7C756F70}"/>
              </a:ext>
            </a:extLst>
          </p:cNvPr>
          <p:cNvSpPr txBox="1"/>
          <p:nvPr/>
        </p:nvSpPr>
        <p:spPr>
          <a:xfrm>
            <a:off x="2201882" y="2362694"/>
            <a:ext cx="8164285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Descrição do trabalho: desenvolvimento de um software;</a:t>
            </a:r>
            <a:endParaRPr lang="pt-BR" sz="2800"/>
          </a:p>
          <a:p>
            <a:pPr marL="285750" indent="-28575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Objetivo do software: simplificar e melhorar os métodos de marcar encontros esportivos;</a:t>
            </a:r>
            <a:endParaRPr lang="pt-BR" sz="2800"/>
          </a:p>
          <a:p>
            <a:pPr marL="285750" indent="-28575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Meta: juntar o máximo de pessoas possíveis na plataforma;</a:t>
            </a:r>
            <a:endParaRPr lang="pt-BR" sz="2800"/>
          </a:p>
          <a:p>
            <a:pPr marL="285750" indent="-28575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Estratégia: entrega de diversas modalidades esportivas em uma só plataforma.</a:t>
            </a:r>
            <a:endParaRPr lang="pt-BR" sz="280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0518607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77E6F6A-4262-9CDA-4770-549405C0AE7B}"/>
              </a:ext>
            </a:extLst>
          </p:cNvPr>
          <p:cNvSpPr txBox="1"/>
          <p:nvPr/>
        </p:nvSpPr>
        <p:spPr>
          <a:xfrm>
            <a:off x="3871850" y="979714"/>
            <a:ext cx="743444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dirty="0"/>
              <a:t>Público-alvo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9A3C59-103E-375E-D234-3CAF7C756F70}"/>
              </a:ext>
            </a:extLst>
          </p:cNvPr>
          <p:cNvSpPr txBox="1"/>
          <p:nvPr/>
        </p:nvSpPr>
        <p:spPr>
          <a:xfrm>
            <a:off x="2488869" y="2857499"/>
            <a:ext cx="816428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pt-BR" sz="2800" dirty="0"/>
              <a:t>Pessoas que gostam de esportes.</a:t>
            </a:r>
          </a:p>
          <a:p>
            <a:pPr marL="285750" indent="-285750">
              <a:buFont typeface="Arial,Sans-Serif"/>
              <a:buChar char="•"/>
            </a:pPr>
            <a:r>
              <a:rPr lang="pt-BR" sz="2800" dirty="0"/>
              <a:t>Pessoas que gostam de </a:t>
            </a:r>
            <a:r>
              <a:rPr lang="pt-BR" sz="2800" dirty="0" err="1"/>
              <a:t>e-sports</a:t>
            </a:r>
            <a:r>
              <a:rPr lang="pt-BR" sz="2800" dirty="0"/>
              <a:t>.</a:t>
            </a:r>
          </a:p>
          <a:p>
            <a:endParaRPr lang="pt-BR" sz="2800" dirty="0"/>
          </a:p>
        </p:txBody>
      </p:sp>
      <p:pic>
        <p:nvPicPr>
          <p:cNvPr id="5" name="Picture 3" descr="One in a crowd">
            <a:extLst>
              <a:ext uri="{FF2B5EF4-FFF2-40B4-BE49-F238E27FC236}">
                <a16:creationId xmlns:a16="http://schemas.microsoft.com/office/drawing/2014/main" id="{AF2A897A-2D47-FF12-8D00-42023E2EC8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8131" r="-2" b="168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8556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One in a crowd">
            <a:extLst>
              <a:ext uri="{FF2B5EF4-FFF2-40B4-BE49-F238E27FC236}">
                <a16:creationId xmlns:a16="http://schemas.microsoft.com/office/drawing/2014/main" id="{2D607BE9-4114-1F2A-0C59-41904B6CE8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8131" r="-2" b="168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77E6F6A-4262-9CDA-4770-549405C0AE7B}"/>
              </a:ext>
            </a:extLst>
          </p:cNvPr>
          <p:cNvSpPr txBox="1"/>
          <p:nvPr/>
        </p:nvSpPr>
        <p:spPr>
          <a:xfrm>
            <a:off x="1514529" y="-2490950"/>
            <a:ext cx="8676222" cy="32004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Personas</a:t>
            </a:r>
          </a:p>
        </p:txBody>
      </p:sp>
      <p:pic>
        <p:nvPicPr>
          <p:cNvPr id="7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8EBBDA9A-8522-B6C9-402B-681C906B5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04" y="639068"/>
            <a:ext cx="4819373" cy="6187255"/>
          </a:xfrm>
          <a:prstGeom prst="rect">
            <a:avLst/>
          </a:prstGeom>
        </p:spPr>
      </p:pic>
      <p:pic>
        <p:nvPicPr>
          <p:cNvPr id="9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C55780D2-0B84-502C-B3BE-DC6964F49E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260" y="621038"/>
            <a:ext cx="5161719" cy="620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0085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enhos em papel colorido">
            <a:extLst>
              <a:ext uri="{FF2B5EF4-FFF2-40B4-BE49-F238E27FC236}">
                <a16:creationId xmlns:a16="http://schemas.microsoft.com/office/drawing/2014/main" id="{666C41C9-3AD6-D9D5-397E-7E43A72585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77E6F6A-4262-9CDA-4770-549405C0AE7B}"/>
              </a:ext>
            </a:extLst>
          </p:cNvPr>
          <p:cNvSpPr txBox="1"/>
          <p:nvPr/>
        </p:nvSpPr>
        <p:spPr>
          <a:xfrm>
            <a:off x="1527667" y="-2017985"/>
            <a:ext cx="8676222" cy="32004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Histórias dos usuários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D0AB452-6CE1-06BA-86E8-202E308A73A8}"/>
              </a:ext>
            </a:extLst>
          </p:cNvPr>
          <p:cNvSpPr txBox="1"/>
          <p:nvPr/>
        </p:nvSpPr>
        <p:spPr>
          <a:xfrm>
            <a:off x="2299137" y="1987112"/>
            <a:ext cx="7662698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pt-BR" sz="2800" dirty="0"/>
              <a:t>Perfil;</a:t>
            </a:r>
          </a:p>
          <a:p>
            <a:pPr marL="285750" indent="-285750">
              <a:buFont typeface="Arial,Sans-Serif"/>
              <a:buChar char="•"/>
            </a:pPr>
            <a:r>
              <a:rPr lang="pt-BR" sz="2800" dirty="0"/>
              <a:t>Mapeamento de locais;</a:t>
            </a:r>
          </a:p>
          <a:p>
            <a:pPr marL="285750" indent="-285750">
              <a:buFont typeface="Arial,Sans-Serif"/>
              <a:buChar char="•"/>
            </a:pPr>
            <a:r>
              <a:rPr lang="pt-BR" sz="2800" dirty="0"/>
              <a:t>Chat;</a:t>
            </a:r>
          </a:p>
          <a:p>
            <a:pPr marL="285750" indent="-285750">
              <a:buFont typeface="Arial,Sans-Serif"/>
              <a:buChar char="•"/>
            </a:pPr>
            <a:r>
              <a:rPr lang="pt-BR" sz="2800" dirty="0" err="1"/>
              <a:t>Listamento</a:t>
            </a:r>
            <a:r>
              <a:rPr lang="pt-BR" sz="2800" dirty="0"/>
              <a:t> de horários;</a:t>
            </a:r>
          </a:p>
          <a:p>
            <a:pPr marL="285750" indent="-285750">
              <a:buFont typeface="Arial,Sans-Serif"/>
              <a:buChar char="•"/>
            </a:pPr>
            <a:r>
              <a:rPr lang="pt-BR" sz="2800" dirty="0"/>
              <a:t>Esportes variados;</a:t>
            </a:r>
          </a:p>
          <a:p>
            <a:pPr marL="285750" indent="-285750">
              <a:buFont typeface="Arial,Sans-Serif"/>
              <a:buChar char="•"/>
            </a:pPr>
            <a:r>
              <a:rPr lang="pt-BR" sz="2800" dirty="0"/>
              <a:t>Espaço de postagem;</a:t>
            </a:r>
          </a:p>
          <a:p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707636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77E6F6A-4262-9CDA-4770-549405C0AE7B}"/>
              </a:ext>
            </a:extLst>
          </p:cNvPr>
          <p:cNvSpPr txBox="1"/>
          <p:nvPr/>
        </p:nvSpPr>
        <p:spPr>
          <a:xfrm>
            <a:off x="4327241" y="743061"/>
            <a:ext cx="743444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dirty="0"/>
              <a:t>Requisitos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9A3C59-103E-375E-D234-3CAF7C756F70}"/>
              </a:ext>
            </a:extLst>
          </p:cNvPr>
          <p:cNvSpPr txBox="1"/>
          <p:nvPr/>
        </p:nvSpPr>
        <p:spPr>
          <a:xfrm>
            <a:off x="1308503" y="2113074"/>
            <a:ext cx="449880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/>
              <a:t> Funcionais:</a:t>
            </a:r>
          </a:p>
          <a:p>
            <a:pPr marL="285750" indent="-285750">
              <a:buFont typeface="Arial,Sans-Serif"/>
              <a:buChar char="•"/>
            </a:pPr>
            <a:r>
              <a:rPr lang="pt-BR" sz="2800" dirty="0"/>
              <a:t>Todos elementos presentes na história dos usuários.</a:t>
            </a:r>
          </a:p>
          <a:p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A3BB059-74A8-B305-81B8-DD9282FAEDEE}"/>
              </a:ext>
            </a:extLst>
          </p:cNvPr>
          <p:cNvSpPr txBox="1"/>
          <p:nvPr/>
        </p:nvSpPr>
        <p:spPr>
          <a:xfrm>
            <a:off x="6532836" y="2016672"/>
            <a:ext cx="5179628" cy="4678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/>
              <a:t> Não Funcionais:</a:t>
            </a:r>
            <a:endParaRPr lang="en-US" sz="2800" dirty="0"/>
          </a:p>
          <a:p>
            <a:pPr marL="285750" indent="-285750">
              <a:buFont typeface="Arial,Sans-Serif"/>
              <a:buChar char="•"/>
            </a:pPr>
            <a:r>
              <a:rPr lang="pt-BR" sz="2800" dirty="0">
                <a:ea typeface="+mn-lt"/>
                <a:cs typeface="+mn-lt"/>
              </a:rPr>
              <a:t>O sistema deve funcionar em diferentes dispositivos;</a:t>
            </a:r>
            <a:endParaRPr lang="pt-BR" sz="2800" dirty="0"/>
          </a:p>
          <a:p>
            <a:pPr marL="285750" indent="-285750">
              <a:buFont typeface="Arial,Sans-Serif"/>
              <a:buChar char="•"/>
            </a:pPr>
            <a:r>
              <a:rPr lang="pt-BR" sz="2800" dirty="0">
                <a:ea typeface="+mn-lt"/>
                <a:cs typeface="+mn-lt"/>
              </a:rPr>
              <a:t>Deve processar requisições do usuário em no máximo 3s;</a:t>
            </a:r>
            <a:endParaRPr lang="pt-BR" sz="2800" dirty="0"/>
          </a:p>
          <a:p>
            <a:pPr marL="285750" indent="-285750">
              <a:buFont typeface="Arial,Sans-Serif"/>
              <a:buChar char="•"/>
            </a:pPr>
            <a:r>
              <a:rPr lang="pt-BR" sz="2800" dirty="0">
                <a:ea typeface="+mn-lt"/>
                <a:cs typeface="+mn-lt"/>
              </a:rPr>
              <a:t>Deve ser capaz de ver acessar a localização do usuário.</a:t>
            </a:r>
            <a:endParaRPr lang="pt-BR" sz="2800" dirty="0"/>
          </a:p>
          <a:p>
            <a:pPr marL="285750" indent="-285750">
              <a:buFont typeface="Arial,Sans-Serif"/>
              <a:buChar char="•"/>
            </a:pPr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38801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77E6F6A-4262-9CDA-4770-549405C0AE7B}"/>
              </a:ext>
            </a:extLst>
          </p:cNvPr>
          <p:cNvSpPr txBox="1"/>
          <p:nvPr/>
        </p:nvSpPr>
        <p:spPr>
          <a:xfrm>
            <a:off x="8164106" y="609600"/>
            <a:ext cx="3369133" cy="36428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Projeto da interface</a:t>
            </a:r>
          </a:p>
        </p:txBody>
      </p:sp>
      <p:pic>
        <p:nvPicPr>
          <p:cNvPr id="6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08C0185-0F6A-A165-B789-0A69FCADB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45" y="140664"/>
            <a:ext cx="6721981" cy="658036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72159452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77E6F6A-4262-9CDA-4770-549405C0AE7B}"/>
              </a:ext>
            </a:extLst>
          </p:cNvPr>
          <p:cNvSpPr txBox="1"/>
          <p:nvPr/>
        </p:nvSpPr>
        <p:spPr>
          <a:xfrm>
            <a:off x="3789359" y="429296"/>
            <a:ext cx="743444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dirty="0"/>
              <a:t>Metodologias</a:t>
            </a:r>
          </a:p>
        </p:txBody>
      </p:sp>
      <p:pic>
        <p:nvPicPr>
          <p:cNvPr id="5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1C3F9A8-0D1B-09F1-29C3-63480D1DC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06" y="1363226"/>
            <a:ext cx="3505199" cy="3761754"/>
          </a:xfrm>
          <a:prstGeom prst="rect">
            <a:avLst/>
          </a:prstGeom>
        </p:spPr>
      </p:pic>
      <p:pic>
        <p:nvPicPr>
          <p:cNvPr id="6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4472D2F-2F66-23C9-211D-CFE58D817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287" y="1259541"/>
            <a:ext cx="3086984" cy="5481916"/>
          </a:xfrm>
          <a:prstGeom prst="rect">
            <a:avLst/>
          </a:prstGeom>
        </p:spPr>
      </p:pic>
      <p:pic>
        <p:nvPicPr>
          <p:cNvPr id="7" name="Imagem 7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ABE1F944-FD7C-87D6-249C-42A8E9F60E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3253" y="1319153"/>
            <a:ext cx="3919817" cy="335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35555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1</Words>
  <Application>Microsoft Office PowerPoint</Application>
  <PresentationFormat>Widescreen</PresentationFormat>
  <Paragraphs>1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Malha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278</cp:revision>
  <dcterms:created xsi:type="dcterms:W3CDTF">2023-04-16T21:49:24Z</dcterms:created>
  <dcterms:modified xsi:type="dcterms:W3CDTF">2023-04-16T23:56:54Z</dcterms:modified>
</cp:coreProperties>
</file>