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5A26B-F2D1-35B1-78BD-840805F69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F33759-0CF6-5494-C20C-DFCD970ED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B5650-F8C6-18F9-25B8-CC4B3293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B023-F4E4-466E-8BA3-61F4F252E56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95E8D9-80E7-8FE9-7406-66798141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E140C0-7122-4AE3-46A4-F873F7F2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2EF8-F2EC-4FAA-9601-94E916464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40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5BCA2-4346-727C-F6B2-44E94BB3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75D648-B09F-5A07-17A7-3FD7A6A04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B44CE6-2B3D-E922-B85D-54AFE341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B023-F4E4-466E-8BA3-61F4F252E56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6D99C4-48A2-7416-57CB-B0856AC4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58BB9A-D8D5-6CF0-17AC-A860E4CA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2EF8-F2EC-4FAA-9601-94E916464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4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F0DC44-6B35-0224-935C-61D3AB547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F4C2A0-E883-CA67-A761-53F35E101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58B9B9-7E8D-B2AF-C13E-AFA43319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B023-F4E4-466E-8BA3-61F4F252E56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AA565D-B604-F2FE-970A-3B46FC4C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201563-708F-B95B-4D64-EBCBB817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2EF8-F2EC-4FAA-9601-94E916464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50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14D57-8A80-2EC2-6311-246DA54F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BF93D9-3DCF-FB45-CA2D-46488E7CF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86AD0F-96E4-A668-02B3-A8157D6B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B023-F4E4-466E-8BA3-61F4F252E56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FCBFDB-F745-221C-C1AF-2AD21D94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60D52-0848-AFC3-5757-BB3D6B38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2EF8-F2EC-4FAA-9601-94E916464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48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8ECBB-54B7-376E-A92C-BABF9D89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E434FF-98F0-2589-5778-546ABF7DF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9F4642-801C-EBB4-812C-837B4973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B023-F4E4-466E-8BA3-61F4F252E56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78AD59-EBEA-C0EA-C024-DCA8DE35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D11159-4FB9-1B15-E19F-6A89E106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2EF8-F2EC-4FAA-9601-94E916464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75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F768B-67A0-EA44-1981-97590418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9ECF7B-78E8-A9EB-F7C8-6ACD47C4F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BED541-DECF-B36F-E19D-D64390FA3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EF8037-A041-059F-9980-CBA88680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B023-F4E4-466E-8BA3-61F4F252E56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D3E18D-C26B-3AC6-D0EA-10A09AB3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BFC9BE-CDD9-9428-FA23-59B3EA15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2EF8-F2EC-4FAA-9601-94E916464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14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FBA4F-5E39-57AD-97B9-77504A8A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23AC30-8990-A730-C413-A4F17448E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2391E6-AD92-6B99-96EB-BC873B261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8141BB-4E9A-CA82-399B-0D8E6727F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716106-D115-EB4D-A06E-AF5237C6E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8F453A9-7AB7-E7A3-E3B7-D6161D3F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B023-F4E4-466E-8BA3-61F4F252E56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037040-E485-A078-8E27-9DAA1F38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19F28A-7096-B2C2-4DBF-9F96A908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2EF8-F2EC-4FAA-9601-94E916464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27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FE2DD-D316-4076-80C4-408A6665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F2765F5-EC2A-998D-DED5-E5674B6B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B023-F4E4-466E-8BA3-61F4F252E56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C3A5FB-28CE-9DEB-F251-2FC559AE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5ED5BE-19E3-F859-6E9F-7E287D7E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2EF8-F2EC-4FAA-9601-94E916464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75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FC2DB9-A4E5-FBA2-D4E8-E949ADE5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B023-F4E4-466E-8BA3-61F4F252E56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DA7ACF-5177-3795-325A-6A195D59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938DA4-CA93-23EA-433A-11B57511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2EF8-F2EC-4FAA-9601-94E916464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19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416CB-C922-7DB6-EFF4-207D9A4E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BBE78C-4727-3159-9DB6-D0896459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A9016A-F611-3048-A556-24057AFF5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8BEEE3-79B3-7A9A-FC4F-4732C6B0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B023-F4E4-466E-8BA3-61F4F252E56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45117D-D001-D42A-0487-EC28862E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9DECE2-5C22-027C-51F3-3FE79109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2EF8-F2EC-4FAA-9601-94E916464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89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A3977-3380-7C37-481D-745605A2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CE59C8-2E49-C971-DDF5-31642A504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E2F056-AF1E-428D-37CD-34753A496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DA6673-BD57-9B69-D0B2-8BB6F30D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B023-F4E4-466E-8BA3-61F4F252E56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476137-1B57-21E1-435C-2FF76F05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E70ABA-FCDB-7F8B-BA6D-1A760DCB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22EF8-F2EC-4FAA-9601-94E916464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46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325166D-81E6-3CAB-E79F-C6475019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28D3B7-A6B9-6A48-8177-F079CB03F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BC9CED-4966-B8B3-1424-9FB53A70B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9B023-F4E4-466E-8BA3-61F4F252E56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E68C8C-84BD-653A-E0DE-EE259BCCE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7117D-C02B-50E5-C8A1-04CE58619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22EF8-F2EC-4FAA-9601-94E916464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95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fe-de-espanol.de/2016/02/22/la-respuesta-es-lo-que-cuent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Isosceles Triangle 10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6227B6-1B1F-5964-9C13-400C7DAEFF05}"/>
              </a:ext>
            </a:extLst>
          </p:cNvPr>
          <p:cNvSpPr txBox="1"/>
          <p:nvPr/>
        </p:nvSpPr>
        <p:spPr>
          <a:xfrm>
            <a:off x="2332465" y="5303628"/>
            <a:ext cx="3777519" cy="106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pt-BR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Fundadores:  Gabriel Reis </a:t>
            </a:r>
          </a:p>
          <a:p>
            <a:pPr defTabSz="896112">
              <a:spcAft>
                <a:spcPts val="600"/>
              </a:spcAft>
            </a:pPr>
            <a:r>
              <a:rPr lang="pt-BR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   Pedro Rodrigues</a:t>
            </a:r>
          </a:p>
          <a:p>
            <a:pPr defTabSz="896112">
              <a:spcAft>
                <a:spcPts val="600"/>
              </a:spcAft>
            </a:pPr>
            <a:r>
              <a:rPr lang="pt-BR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   Vitor Viana</a:t>
            </a:r>
            <a:endParaRPr lang="pt-B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A89D7C9-5F23-191B-8B09-5B460186C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695" y="643467"/>
            <a:ext cx="4702839" cy="442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76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24ECC1-C620-CC89-FEF6-2D682C0C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20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8EEFCE5A-288F-62D6-E300-B9E8959B1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67A6E39-E419-071B-27A3-DEE908908250}"/>
              </a:ext>
            </a:extLst>
          </p:cNvPr>
          <p:cNvSpPr txBox="1"/>
          <p:nvPr/>
        </p:nvSpPr>
        <p:spPr>
          <a:xfrm>
            <a:off x="6695359" y="2990818"/>
            <a:ext cx="4158031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Dificuldade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para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encontrar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pessoas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para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jogar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Complicação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para achar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lugares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próximos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a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cada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pessoa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74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AAB03E-21E5-E80B-1B0C-D4D0CBBD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Solução</a:t>
            </a:r>
          </a:p>
        </p:txBody>
      </p:sp>
      <p:pic>
        <p:nvPicPr>
          <p:cNvPr id="4" name="Picture 3" descr="Uma peça de quebra-cabeças amarela completando um quebra-cabeças preto">
            <a:extLst>
              <a:ext uri="{FF2B5EF4-FFF2-40B4-BE49-F238E27FC236}">
                <a16:creationId xmlns:a16="http://schemas.microsoft.com/office/drawing/2014/main" id="{BDDB6189-58D8-B455-C628-0DAD48439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72" r="3939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D38382-729A-D1BA-20C0-19C94E6427B6}"/>
              </a:ext>
            </a:extLst>
          </p:cNvPr>
          <p:cNvSpPr txBox="1"/>
          <p:nvPr/>
        </p:nvSpPr>
        <p:spPr>
          <a:xfrm>
            <a:off x="5297762" y="4959927"/>
            <a:ext cx="4520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Unir praticidade com eficiência;</a:t>
            </a:r>
          </a:p>
          <a:p>
            <a:pPr marL="285750" indent="-285750">
              <a:buFontTx/>
              <a:buChar char="-"/>
            </a:pPr>
            <a:r>
              <a:rPr lang="pt-BR" dirty="0"/>
              <a:t>Mecanismo que facilitasse a busca relacionada com a localização desejada.</a:t>
            </a:r>
          </a:p>
        </p:txBody>
      </p:sp>
    </p:spTree>
    <p:extLst>
      <p:ext uri="{BB962C8B-B14F-4D97-AF65-F5344CB8AC3E}">
        <p14:creationId xmlns:p14="http://schemas.microsoft.com/office/powerpoint/2010/main" val="83206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rmule matematiche complesse su una lavagna">
            <a:extLst>
              <a:ext uri="{FF2B5EF4-FFF2-40B4-BE49-F238E27FC236}">
                <a16:creationId xmlns:a16="http://schemas.microsoft.com/office/drawing/2014/main" id="{37E88A7E-A63F-CA04-6547-CFAE6EE92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5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62802E-2859-2B95-B1E1-92221CF9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2DC054-05E2-04DD-CF9B-14EB996F14AC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Scum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Desing Thinking</a:t>
            </a:r>
          </a:p>
        </p:txBody>
      </p:sp>
    </p:spTree>
    <p:extLst>
      <p:ext uri="{BB962C8B-B14F-4D97-AF65-F5344CB8AC3E}">
        <p14:creationId xmlns:p14="http://schemas.microsoft.com/office/powerpoint/2010/main" val="130089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9D308C-CDD5-8738-1FC1-37B34CB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Componente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5200" dirty="0" err="1"/>
              <a:t>Tecnologia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FB13F65-6A7D-5F7E-6A76-799E499B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61" y="1845426"/>
            <a:ext cx="9128824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8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127D93-1FFF-81C1-C4F5-5CEF8EB7A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9445" y="936988"/>
            <a:ext cx="5293109" cy="49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791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79950B4-1886-450D-9437-6B511707AC3D}">
  <we:reference id="wa104178141" version="4.3.3.0" store="pt-BR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53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Problema</vt:lpstr>
      <vt:lpstr>Solução</vt:lpstr>
      <vt:lpstr>Metodologia</vt:lpstr>
      <vt:lpstr>Componente e Tecnologia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Azevedo</dc:creator>
  <cp:lastModifiedBy>Vitor Azevedo</cp:lastModifiedBy>
  <cp:revision>3</cp:revision>
  <dcterms:created xsi:type="dcterms:W3CDTF">2023-07-03T01:30:21Z</dcterms:created>
  <dcterms:modified xsi:type="dcterms:W3CDTF">2023-07-03T01:59:56Z</dcterms:modified>
</cp:coreProperties>
</file>