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0066"/>
    <a:srgbClr val="FF6600"/>
    <a:srgbClr val="CCFF66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9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06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2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74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3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8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1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5F1C-22E8-4310-A7EB-57EE91CEE4A1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67A5-EE8B-48C2-8248-75031CB08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WnrXwqxLdw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r.pinterest.com/sernaiotto/tipografia/" TargetMode="External"/><Relationship Id="rId4" Type="http://schemas.openxmlformats.org/officeDocument/2006/relationships/hyperlink" Target="https://www.youtube.com/watch?v=aDziF-eM08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iovinnicius.com.br/o-que-e-tipografia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aradigmeartistique.blogspot.com/2015/01/tipografia-artistic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11960" y="3863312"/>
            <a:ext cx="3886200" cy="933840"/>
          </a:xfrm>
        </p:spPr>
        <p:txBody>
          <a:bodyPr>
            <a:normAutofit fontScale="90000"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2517" y="5805264"/>
            <a:ext cx="6400800" cy="553616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itchFamily="66" charset="0"/>
              </a:rPr>
              <a:t>Professora: Michely Lemos</a:t>
            </a:r>
            <a:endParaRPr lang="pt-BR" sz="60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itchFamily="66" charset="0"/>
            </a:endParaRPr>
          </a:p>
        </p:txBody>
      </p:sp>
      <p:pic>
        <p:nvPicPr>
          <p:cNvPr id="1026" name="Picture 2" descr="Etec Zona Les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047" y="116632"/>
            <a:ext cx="1503740" cy="116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ign - Kno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475656" y="2520220"/>
            <a:ext cx="6114522" cy="15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2037" y="917104"/>
            <a:ext cx="4471971" cy="56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1296144" cy="43204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17" name="Picture 4" descr="Design - Kno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07504" y="116632"/>
            <a:ext cx="1512168" cy="3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1740857" y="106363"/>
            <a:ext cx="7151623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Complementando nossa aula...</a:t>
            </a:r>
            <a:endParaRPr lang="pt-B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7" name="AutoShape 2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7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9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1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5574" y="1125899"/>
            <a:ext cx="873690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vídeo abaixo fala sobre o tema: O QUE É TIPOGRAFIA!</a:t>
            </a:r>
            <a:br>
              <a:rPr lang="pt-BR" dirty="0" smtClean="0"/>
            </a:br>
            <a:r>
              <a:rPr lang="pt-BR" dirty="0" smtClean="0"/>
              <a:t>Tem uma abordagem didática e de fácil entendimento...</a:t>
            </a:r>
          </a:p>
          <a:p>
            <a:endParaRPr lang="pt-BR" dirty="0"/>
          </a:p>
          <a:p>
            <a:r>
              <a:rPr lang="pt-BR" u="sng" dirty="0">
                <a:hlinkClick r:id="rId3"/>
              </a:rPr>
              <a:t>https://</a:t>
            </a:r>
            <a:r>
              <a:rPr lang="pt-BR" u="sng" dirty="0" smtClean="0">
                <a:hlinkClick r:id="rId3"/>
              </a:rPr>
              <a:t>www.youtube.com/watch?v=BWnrXwqxLdw</a:t>
            </a:r>
            <a:endParaRPr lang="pt-BR" u="sng" dirty="0" smtClean="0"/>
          </a:p>
          <a:p>
            <a:endParaRPr lang="pt-BR" u="sng" dirty="0"/>
          </a:p>
          <a:p>
            <a:endParaRPr lang="pt-BR" u="sng" dirty="0" smtClean="0"/>
          </a:p>
          <a:p>
            <a:r>
              <a:rPr lang="pt-BR" dirty="0" smtClean="0"/>
              <a:t>O próximo vídeo vai te ajudar: COMO ESCOLHER A FONTE CERTA?</a:t>
            </a:r>
            <a:br>
              <a:rPr lang="pt-BR" dirty="0" smtClean="0"/>
            </a:br>
            <a:r>
              <a:rPr lang="pt-BR" dirty="0" smtClean="0"/>
              <a:t>Com um estilo mais descontraído, também retoma alguns conceitos de tipografia.</a:t>
            </a:r>
          </a:p>
          <a:p>
            <a:endParaRPr lang="pt-BR" dirty="0"/>
          </a:p>
          <a:p>
            <a:r>
              <a:rPr lang="pt-BR" u="sng" dirty="0">
                <a:hlinkClick r:id="rId4"/>
              </a:rPr>
              <a:t>https://</a:t>
            </a:r>
            <a:r>
              <a:rPr lang="pt-BR" u="sng" dirty="0" smtClean="0">
                <a:hlinkClick r:id="rId4"/>
              </a:rPr>
              <a:t>www.youtube.com/watch?v=aDziF-eM08w</a:t>
            </a:r>
            <a:endParaRPr lang="pt-BR" u="sng" dirty="0" smtClean="0"/>
          </a:p>
          <a:p>
            <a:endParaRPr lang="pt-BR" u="sng" dirty="0"/>
          </a:p>
          <a:p>
            <a:endParaRPr lang="pt-BR" u="sng" dirty="0" smtClean="0"/>
          </a:p>
          <a:p>
            <a:r>
              <a:rPr lang="pt-BR" dirty="0" smtClean="0"/>
              <a:t>E para te inspirar no momento de desenvolver a atividade: 175 tipos de Tipografia:</a:t>
            </a:r>
          </a:p>
          <a:p>
            <a:endParaRPr lang="pt-BR" u="sng" dirty="0"/>
          </a:p>
          <a:p>
            <a:r>
              <a:rPr lang="pt-BR" u="sng" dirty="0">
                <a:hlinkClick r:id="rId5"/>
              </a:rPr>
              <a:t>https://br.pinterest.com/sernaiotto/tipografia/</a:t>
            </a:r>
            <a:r>
              <a:rPr lang="pt-BR" dirty="0" smtClean="0"/>
              <a:t> </a:t>
            </a:r>
          </a:p>
          <a:p>
            <a:endParaRPr lang="pt-BR" dirty="0"/>
          </a:p>
          <a:p>
            <a:endParaRPr lang="pt-BR" dirty="0" smtClean="0"/>
          </a:p>
          <a:p>
            <a:pPr algn="r"/>
            <a:r>
              <a:rPr lang="pt-BR" sz="4800" dirty="0" smtClean="0">
                <a:solidFill>
                  <a:srgbClr val="FF0000"/>
                </a:solidFill>
                <a:latin typeface="Brush Script MT" pitchFamily="66" charset="0"/>
              </a:rPr>
              <a:t>Agora, mãos a obra!</a:t>
            </a:r>
            <a:endParaRPr lang="pt-BR" sz="4800" dirty="0">
              <a:solidFill>
                <a:srgbClr val="FF0000"/>
              </a:solidFill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1296144" cy="43204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1028" name="Picture 4" descr="Design - Kno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07504" y="116632"/>
            <a:ext cx="1512168" cy="3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763688" y="-1843"/>
            <a:ext cx="7375088" cy="91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3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Bibliografia desta aula...</a:t>
            </a:r>
            <a:endParaRPr lang="pt-BR" sz="43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AutoShape 2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2037" y="917104"/>
            <a:ext cx="4471971" cy="56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5575" y="1023119"/>
            <a:ext cx="879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que é TIPOGRAFIA:</a:t>
            </a:r>
            <a:br>
              <a:rPr lang="pt-BR" dirty="0" smtClean="0"/>
            </a:br>
            <a:r>
              <a:rPr lang="pt-BR" dirty="0">
                <a:hlinkClick r:id="rId3"/>
              </a:rPr>
              <a:t>https://caiovinnicius.com.br/o-que-e-tipografia/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57288" y="1702549"/>
            <a:ext cx="879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TIPOGRAFIA Artística:</a:t>
            </a:r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paradigmeartistique.blogspot.com/2015/01/tipografia-artistica.html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56270" y="2422629"/>
            <a:ext cx="879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TIPOGRAFIA Artística:</a:t>
            </a:r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paradigmeartistique.blogspot.com/2015/01/tipografia-artistica.html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64764" y="3068960"/>
            <a:ext cx="879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TIPOGRAFIA Artística:</a:t>
            </a:r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paradigmeartistique.blogspot.com/2015/01/tipografia-artistica.html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63746" y="3789040"/>
            <a:ext cx="879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TIPOGRAFIA Artística:</a:t>
            </a:r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paradigmeartistique.blogspot.com/2015/01/tipografia-artistica.html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5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63888" y="908720"/>
            <a:ext cx="3600400" cy="982385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2517" y="5805264"/>
            <a:ext cx="6400800" cy="553616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itchFamily="66" charset="0"/>
              </a:rPr>
              <a:t>Professora: Michely Lemos</a:t>
            </a:r>
            <a:endParaRPr lang="pt-BR" sz="60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itchFamily="66" charset="0"/>
            </a:endParaRPr>
          </a:p>
        </p:txBody>
      </p:sp>
      <p:pic>
        <p:nvPicPr>
          <p:cNvPr id="1028" name="Picture 4" descr="Design - Kno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2555776" y="239427"/>
            <a:ext cx="3852095" cy="98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832" y="2276872"/>
            <a:ext cx="9136167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metr415 Blk BT" pitchFamily="34" charset="0"/>
              </a:rPr>
              <a:t>TIPOGRAFIA</a:t>
            </a:r>
            <a:endParaRPr lang="pt-BR" sz="9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metr415 Blk BT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" y="3598743"/>
            <a:ext cx="9143998" cy="982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Conceitos, Exemplos e Exercícios</a:t>
            </a:r>
            <a:endParaRPr lang="pt-BR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2348880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01 de junho de </a:t>
            </a:r>
            <a:r>
              <a:rPr lang="pt-B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2020</a:t>
            </a:r>
            <a:endParaRPr lang="pt-BR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1296144" cy="43204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1028" name="Picture 4" descr="Design - Kno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07504" y="116632"/>
            <a:ext cx="1512168" cy="3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763688" y="-1843"/>
            <a:ext cx="7375088" cy="766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3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O que é </a:t>
            </a:r>
            <a:r>
              <a:rPr lang="pt-BR" sz="43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TIPOGRAFIA</a:t>
            </a:r>
            <a:r>
              <a:rPr lang="pt-BR" sz="43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?</a:t>
            </a:r>
            <a:endParaRPr lang="pt-BR" sz="43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AutoShape 2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Dicionário Aurélio da Língua Portuguesa - Com Chave de Acesso Par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52736"/>
            <a:ext cx="993968" cy="127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72037" y="917104"/>
            <a:ext cx="4471971" cy="56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149543" y="1065751"/>
            <a:ext cx="4430569" cy="119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do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dicionário:</a:t>
            </a:r>
          </a:p>
          <a:p>
            <a:pPr algn="l"/>
            <a:r>
              <a:rPr lang="pt-BR" sz="2000" b="1" dirty="0" smtClean="0"/>
              <a:t>1</a:t>
            </a:r>
            <a:r>
              <a:rPr lang="pt-BR" sz="2000" dirty="0"/>
              <a:t>. “Arte de compor e imprimir palavras”.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/>
              <a:t>2</a:t>
            </a:r>
            <a:r>
              <a:rPr lang="pt-BR" sz="2000" dirty="0"/>
              <a:t> “Configuração e arranjo de textos” </a:t>
            </a:r>
            <a:r>
              <a:rPr lang="pt-BR" sz="2000" i="1" dirty="0"/>
              <a:t>(fonte: </a:t>
            </a:r>
            <a:r>
              <a:rPr lang="pt-BR" sz="2000" i="1" dirty="0" err="1"/>
              <a:t>Infopédia</a:t>
            </a:r>
            <a:r>
              <a:rPr lang="pt-BR" sz="2000" i="1" dirty="0"/>
              <a:t>).</a:t>
            </a: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2036" y="2551837"/>
            <a:ext cx="8792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Antes da era digital, a tipografia era um ofício específico que se limitava ao mundo do design de livros, revistas e peças publicitárias. Sinais de trânsito, outdoors e embalagens de produtos são exemplos diários onde podemos encontrar a tipografia.</a:t>
            </a:r>
            <a:endParaRPr lang="pt-BR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50" y="3573016"/>
            <a:ext cx="56102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55574" y="5194360"/>
            <a:ext cx="8808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Hoje vivemos na era digital e a internet acabou se tornando um meio gráfico, e isso fez com que a tipografia deixasse de ser restrita apenas aos meios físicos (livros, jornais, revistas </a:t>
            </a:r>
            <a:r>
              <a:rPr lang="pt-BR" dirty="0" err="1"/>
              <a:t>etc</a:t>
            </a:r>
            <a:r>
              <a:rPr lang="pt-BR" dirty="0"/>
              <a:t>…). Hoje em dia designers gráficos e web designers têm inúmeras opções de fontes para criarem seus trabalhos. Temos também os criadores de fontes que compartilham seus trabalhos de forma gratuita ou paga dentro do universo on-line.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7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2037" y="917104"/>
            <a:ext cx="4471971" cy="56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074" name="Picture 2" descr="Profissões – Vestibular 20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9"/>
          <a:stretch/>
        </p:blipFill>
        <p:spPr bwMode="auto">
          <a:xfrm>
            <a:off x="0" y="1025310"/>
            <a:ext cx="9144000" cy="58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1296144" cy="43204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17" name="Picture 4" descr="Design - Kno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07504" y="116632"/>
            <a:ext cx="1512168" cy="3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1740857" y="106363"/>
            <a:ext cx="7151623" cy="91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3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As dificuldades para escolher uma boa </a:t>
            </a:r>
            <a:r>
              <a:rPr lang="pt-BR" sz="43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TIPOGRAFIA</a:t>
            </a:r>
            <a:r>
              <a:rPr lang="pt-BR" sz="43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?</a:t>
            </a:r>
            <a:endParaRPr lang="pt-BR" sz="43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6937" y="1568981"/>
            <a:ext cx="49271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Infelizmente, ter uma infinidade de fontes a sua disposição não significa automaticamente que o designer sempre irá escolher a melhor fonte para seu trabalho. Escolher uma fonte é uma questão de entendimento sobre algumas regras básicas da tipografia e principalmente de se ter um bom senso crítico. As regras são simples de ser aprendidas e o senso crítico você desenvolve ao longo do tempo.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2037" y="917104"/>
            <a:ext cx="4471971" cy="56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1296144" cy="43204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17" name="Picture 4" descr="Design - Kno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07504" y="116632"/>
            <a:ext cx="1512168" cy="3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1740857" y="106363"/>
            <a:ext cx="7151623" cy="918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Escolhendo uma boa </a:t>
            </a:r>
            <a:br>
              <a:rPr lang="pt-B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</a:br>
            <a:r>
              <a:rPr lang="pt-BR" sz="32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TIPOGRAFIA</a:t>
            </a:r>
            <a:endParaRPr lang="pt-B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2037" y="1193373"/>
            <a:ext cx="87204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As fontes são -ou deveriam ser- escolhidas primeiramente pela sua legibilidade, ou seja, por ser fácil de ler e ser entendida pelo leitor. A estética da fonte é muito importante, mas não mais do que a sua legibilidade. Algumas fontes foram criadas vários séculos atrás e são utilizadas até hoje devido a sua boa legibilidade e compreensão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Temos vários termos descritivos para definir as fontes em categorias como</a:t>
            </a:r>
            <a:r>
              <a:rPr lang="pt-BR" sz="2000" dirty="0" smtClean="0"/>
              <a:t>:</a:t>
            </a:r>
          </a:p>
          <a:p>
            <a:pPr algn="just"/>
            <a:endParaRPr lang="pt-BR" sz="2000" dirty="0" smtClean="0"/>
          </a:p>
          <a:p>
            <a:r>
              <a:rPr lang="pt-BR" sz="2000" dirty="0" err="1" smtClean="0"/>
              <a:t>Serifadas</a:t>
            </a:r>
            <a:r>
              <a:rPr lang="pt-BR" sz="2000" dirty="0"/>
              <a:t> </a:t>
            </a:r>
            <a:r>
              <a:rPr lang="pt-BR" sz="2000" i="1" dirty="0"/>
              <a:t>(</a:t>
            </a:r>
            <a:r>
              <a:rPr lang="pt-BR" sz="2000" i="1" dirty="0" err="1"/>
              <a:t>Seif</a:t>
            </a:r>
            <a:r>
              <a:rPr lang="pt-BR" sz="2000" i="1" dirty="0"/>
              <a:t>)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Sem </a:t>
            </a:r>
            <a:r>
              <a:rPr lang="pt-BR" sz="2000" dirty="0" err="1"/>
              <a:t>Serifas</a:t>
            </a:r>
            <a:r>
              <a:rPr lang="pt-BR" sz="2000" dirty="0"/>
              <a:t> </a:t>
            </a:r>
            <a:r>
              <a:rPr lang="pt-BR" sz="2000" i="1" dirty="0"/>
              <a:t>(</a:t>
            </a:r>
            <a:r>
              <a:rPr lang="pt-BR" sz="2000" i="1" dirty="0" err="1"/>
              <a:t>Sans-Serif</a:t>
            </a:r>
            <a:r>
              <a:rPr lang="pt-BR" sz="2000" i="1" dirty="0"/>
              <a:t>)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Cursiva </a:t>
            </a:r>
            <a:r>
              <a:rPr lang="pt-BR" sz="2000" i="1" dirty="0"/>
              <a:t>(</a:t>
            </a:r>
            <a:r>
              <a:rPr lang="pt-BR" sz="2000" i="1" dirty="0" err="1"/>
              <a:t>Cursive</a:t>
            </a:r>
            <a:r>
              <a:rPr lang="pt-BR" sz="2000" i="1" dirty="0"/>
              <a:t>)</a:t>
            </a:r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55" y="3717032"/>
            <a:ext cx="596182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2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2037" y="917104"/>
            <a:ext cx="4471971" cy="56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1296144" cy="43204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17" name="Picture 4" descr="Design - Kno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07504" y="116632"/>
            <a:ext cx="1512168" cy="3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1740857" y="106363"/>
            <a:ext cx="7151623" cy="918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Escolhendo uma boa </a:t>
            </a:r>
            <a:br>
              <a:rPr lang="pt-B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</a:br>
            <a:r>
              <a:rPr lang="pt-BR" sz="32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TIPOGRAFIA</a:t>
            </a:r>
            <a:endParaRPr lang="pt-B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2037" y="1340768"/>
            <a:ext cx="87204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Ainda falando sobre “Legibilidade”, para ter uma ótima leitura e compreensão em uma determinada fonte é necessário prestar atenção na relação das letras entre si (espaçamento, direção, tamanho </a:t>
            </a:r>
            <a:r>
              <a:rPr lang="pt-BR" sz="2000" dirty="0" err="1"/>
              <a:t>etc</a:t>
            </a:r>
            <a:r>
              <a:rPr lang="pt-BR" sz="2000" dirty="0"/>
              <a:t>…) e também é muito importante se atentar à interação das cores entre o texto e o plano de fundo. Você pode até ter uma linda fonte, mas e você tiver letras cinzentas em um fundo amarelo, ninguém conseguirá lê-lo.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172038" y="5294783"/>
            <a:ext cx="8720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espaçamento entre as linhas de texto também influencia muito na legibilidade. Uma boa fonte também deve apresentar um “</a:t>
            </a:r>
            <a:r>
              <a:rPr lang="pt-BR" dirty="0" err="1"/>
              <a:t>kerning</a:t>
            </a:r>
            <a:r>
              <a:rPr lang="pt-BR" dirty="0"/>
              <a:t>”, o espaçamento entre as letras que será ajustado para se adequar à forma dos pares de letras individuais.</a:t>
            </a:r>
            <a:endParaRPr lang="pt-BR" dirty="0"/>
          </a:p>
        </p:txBody>
      </p:sp>
      <p:sp>
        <p:nvSpPr>
          <p:cNvPr id="7" name="AutoShape 2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7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9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1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69" y="3501008"/>
            <a:ext cx="1494428" cy="1494428"/>
          </a:xfrm>
          <a:prstGeom prst="rect">
            <a:avLst/>
          </a:prstGeom>
        </p:spPr>
      </p:pic>
      <p:pic>
        <p:nvPicPr>
          <p:cNvPr id="5133" name="Picture 13" descr="Definir as entrelinhas e o espaçamento de parágrafo no Pages do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13" y="3551246"/>
            <a:ext cx="330517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2037" y="917104"/>
            <a:ext cx="4471971" cy="56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1296144" cy="43204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17" name="Picture 4" descr="Design - Kno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07504" y="116632"/>
            <a:ext cx="1512168" cy="3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1740857" y="106363"/>
            <a:ext cx="7151623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O Texto e a Página</a:t>
            </a:r>
            <a:endParaRPr lang="pt-B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16053" y="1556792"/>
            <a:ext cx="44719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Muitas opções tipográficas se concentram em como as linhas e os blocos de texto são organizados no layout de uma página. Fique atento a linhas muito longas, pois elas tendem a perder a atenção do leitor. Uma outra prática é criar títulos e subtítulos maiores que o texto, quando for possível, utilize uma outra fonte para esses títulos e subtítulos, isso ajudará na orientação do leitor e reforça a estrutura do layout da página.</a:t>
            </a:r>
            <a:endParaRPr lang="pt-BR" sz="2400" dirty="0"/>
          </a:p>
        </p:txBody>
      </p:sp>
      <p:sp>
        <p:nvSpPr>
          <p:cNvPr id="7" name="AutoShape 2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7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9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1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6" name="Picture 2" descr="títulos #lettering #letras #titulos | Ideias para caderno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4"/>
            <a:ext cx="3816424" cy="514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2037" y="917104"/>
            <a:ext cx="4471971" cy="56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1296144" cy="43204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17" name="Picture 4" descr="Design - Kno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07504" y="116632"/>
            <a:ext cx="1512168" cy="3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1740857" y="106363"/>
            <a:ext cx="7151623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Beleza X Funcionalidade</a:t>
            </a:r>
            <a:endParaRPr lang="pt-B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99470" y="4293096"/>
            <a:ext cx="84324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Esses são os dois fatores que os designers estão sempre tentando equilibrar. Um designer pode utilizar uma fonte decorativa como a “Amarillo” para criar um </a:t>
            </a:r>
            <a:r>
              <a:rPr lang="pt-BR" sz="2000" dirty="0" err="1"/>
              <a:t>flyer</a:t>
            </a:r>
            <a:r>
              <a:rPr lang="pt-BR" sz="2000" dirty="0"/>
              <a:t> ou um logotipo, mas em um texto longo, como um artigo, por exemplo, ficaria exaustivo para ler com tal fonte. Mesmo com tantas fontes “lindas” e decoradas que encontramos hoje na web, não podemos nos esquecer da sua principal função, comunicar com clareza uma determinada mensagem.</a:t>
            </a:r>
            <a:endParaRPr lang="pt-BR" sz="2000" dirty="0"/>
          </a:p>
        </p:txBody>
      </p:sp>
      <p:sp>
        <p:nvSpPr>
          <p:cNvPr id="7" name="AutoShape 2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7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9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1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57" y="1074737"/>
            <a:ext cx="5624382" cy="316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3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icionário Aurélio da Língua Portuguesa - Com Chave de Acesso Para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2037" y="917104"/>
            <a:ext cx="4471971" cy="56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1296144" cy="432048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DIGITAL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17" name="Picture 4" descr="Design - Kno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5182" r="9151" b="25839"/>
          <a:stretch/>
        </p:blipFill>
        <p:spPr bwMode="auto">
          <a:xfrm>
            <a:off x="107504" y="116632"/>
            <a:ext cx="1512168" cy="3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1740857" y="106363"/>
            <a:ext cx="7151623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Tipografia Artística</a:t>
            </a:r>
            <a:endParaRPr lang="pt-B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7" name="AutoShape 2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7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9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1" descr="Espaçamento entre linhas - ícones de setas; flechas gráti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5574" y="1074737"/>
            <a:ext cx="873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Por analogia, tipografia também passou a ser um modo de se referir à gráfica que usa uma prensa de tipos móveis.", segundo nossa queridíssima Wikipédia. Mas a tipografia tem também entrado no mundo artístico de várias formas, como: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49562" y="4191471"/>
            <a:ext cx="2489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Esta composição com o músico Jimi Hendrix e sua música </a:t>
            </a:r>
            <a:r>
              <a:rPr lang="pt-BR" sz="1200" dirty="0" err="1"/>
              <a:t>Hey</a:t>
            </a:r>
            <a:r>
              <a:rPr lang="pt-BR" sz="1200" dirty="0"/>
              <a:t> Joe:</a:t>
            </a:r>
            <a:endParaRPr lang="pt-BR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0" y="2128232"/>
            <a:ext cx="2161976" cy="212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3121419" y="4191470"/>
            <a:ext cx="2765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Propaganda da Associação Democrática de Homens de Negócios de Nova York.</a:t>
            </a:r>
            <a:endParaRPr lang="pt-BR" sz="1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96" y="2098067"/>
            <a:ext cx="2161976" cy="212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2462840" y="5068341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Pra quem </a:t>
            </a:r>
            <a:r>
              <a:rPr lang="pt-BR" sz="1400" dirty="0"/>
              <a:t>gosta de cozinhar e fica sendo apressado, por que não a serra "Todo mundo está com fome, você não é o único." pra mandar a mensagem com estilo, e até ameaçar os </a:t>
            </a:r>
            <a:r>
              <a:rPr lang="pt-BR" sz="1400" dirty="0" smtClean="0"/>
              <a:t>apressadinhos, por </a:t>
            </a:r>
            <a:r>
              <a:rPr lang="pt-BR" sz="1400" dirty="0" err="1"/>
              <a:t>Zachary</a:t>
            </a:r>
            <a:r>
              <a:rPr lang="pt-BR" sz="1400" dirty="0"/>
              <a:t> </a:t>
            </a:r>
            <a:r>
              <a:rPr lang="pt-BR" sz="1400" dirty="0" smtClean="0"/>
              <a:t>Smith.</a:t>
            </a:r>
            <a:endParaRPr lang="pt-BR" sz="1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5" r="23539"/>
          <a:stretch/>
        </p:blipFill>
        <p:spPr bwMode="auto">
          <a:xfrm>
            <a:off x="1214809" y="4666752"/>
            <a:ext cx="1135117" cy="209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65262" y="4221088"/>
            <a:ext cx="2567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"</a:t>
            </a:r>
            <a:r>
              <a:rPr lang="pt-BR" sz="1200" dirty="0" err="1"/>
              <a:t>Machine</a:t>
            </a:r>
            <a:r>
              <a:rPr lang="pt-BR" sz="1200" dirty="0"/>
              <a:t>", na porta de uma garagem.</a:t>
            </a:r>
            <a:endParaRPr lang="pt-BR" sz="12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06" y="2128232"/>
            <a:ext cx="2237290" cy="203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5886887" y="6227463"/>
            <a:ext cx="3005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Trabalho Duro e Determinação, por Nicolas </a:t>
            </a:r>
            <a:r>
              <a:rPr lang="pt-BR" sz="1200" dirty="0" err="1"/>
              <a:t>Fredrickson</a:t>
            </a:r>
            <a:r>
              <a:rPr lang="pt-BR" sz="1200" dirty="0"/>
              <a:t>.</a:t>
            </a:r>
            <a:endParaRPr lang="pt-BR" sz="1200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46" y="4626721"/>
            <a:ext cx="2762274" cy="161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3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476BA2FA17D4080C668FFA1B420E3" ma:contentTypeVersion="0" ma:contentTypeDescription="Crie um novo documento." ma:contentTypeScope="" ma:versionID="b59dfea31195fc6739246c318dbc89a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7CFAFB-E777-48AF-97C0-1F116FBE0534}"/>
</file>

<file path=customXml/itemProps2.xml><?xml version="1.0" encoding="utf-8"?>
<ds:datastoreItem xmlns:ds="http://schemas.openxmlformats.org/officeDocument/2006/customXml" ds:itemID="{E4BC712D-79F6-4D7C-8D0F-640D7D1094CB}"/>
</file>

<file path=customXml/itemProps3.xml><?xml version="1.0" encoding="utf-8"?>
<ds:datastoreItem xmlns:ds="http://schemas.openxmlformats.org/officeDocument/2006/customXml" ds:itemID="{A7D78ABB-CE35-463C-BDE1-4C159F027202}"/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776</Words>
  <Application>Microsoft Office PowerPoint</Application>
  <PresentationFormat>Apresentação na tela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DIGITAL</vt:lpstr>
      <vt:lpstr>DIGITAL</vt:lpstr>
      <vt:lpstr>DIGITAL</vt:lpstr>
      <vt:lpstr>DIGITAL</vt:lpstr>
      <vt:lpstr>DIGITAL</vt:lpstr>
      <vt:lpstr>DIGITAL</vt:lpstr>
      <vt:lpstr>DIGITAL</vt:lpstr>
      <vt:lpstr>DIGITAL</vt:lpstr>
      <vt:lpstr>DIGITAL</vt:lpstr>
      <vt:lpstr>DIGITAL</vt:lpstr>
      <vt:lpstr>DIGITAL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michely</cp:lastModifiedBy>
  <cp:revision>13</cp:revision>
  <dcterms:created xsi:type="dcterms:W3CDTF">2020-05-03T02:50:08Z</dcterms:created>
  <dcterms:modified xsi:type="dcterms:W3CDTF">2020-05-23T22:39:16Z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0x010100241476BA2FA17D4080C668FFA1B420E3</vt:lpwstr>
  </property>
</Properties>
</file>