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B1E4D-2CE6-47A3-8401-E1350B5FA50D}" type="datetimeFigureOut">
              <a:rPr lang="pt-BR" smtClean="0"/>
              <a:t>09/07/2020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4D971-685B-45B1-B8A2-873D5EB3EC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981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Qual a vantagem de usar a função aprovado()?  Isso significa que é possível alterar o valor da média sempre que eu quiser, independentemente de quantas vezes é feita uma verificação  ao longo do meu programa. Neste momento a função diz se o meu aluno está aprovado ou não. Já não é mais competência da função inicio().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4D971-685B-45B1-B8A2-873D5EB3ECC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612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5FE5E-98C5-47B2-B24A-C6591AD30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FUNÇÕES – PARTE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93DEB0-B9DB-44A3-99EA-3D7A3330D3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Roseli L. </a:t>
            </a:r>
            <a:r>
              <a:rPr lang="pt-BR" dirty="0" err="1"/>
              <a:t>terrani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4990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C119E-8009-40DC-A0DF-3FF44B822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298204"/>
            <a:ext cx="11123576" cy="1456267"/>
          </a:xfrm>
        </p:spPr>
        <p:txBody>
          <a:bodyPr>
            <a:normAutofit/>
          </a:bodyPr>
          <a:lstStyle/>
          <a:p>
            <a:r>
              <a:rPr lang="pt-BR" dirty="0"/>
              <a:t>2ª Função do calculo da média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75075F-E2DC-48C2-B8D1-1F6084956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055" y="819107"/>
            <a:ext cx="11123577" cy="2609894"/>
          </a:xfrm>
        </p:spPr>
        <p:txBody>
          <a:bodyPr>
            <a:normAutofit/>
          </a:bodyPr>
          <a:lstStyle/>
          <a:p>
            <a:r>
              <a:rPr lang="pt-BR" sz="2800" dirty="0"/>
              <a:t>Resolvendo o 2º problema : </a:t>
            </a:r>
            <a:r>
              <a:rPr lang="pt-BR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função deveria retornar um vetor, mas como não é possível, teremos que repassar o parâmetro por referencias.</a:t>
            </a:r>
            <a:endParaRPr lang="pt-BR" sz="2800" dirty="0"/>
          </a:p>
        </p:txBody>
      </p:sp>
      <p:sp>
        <p:nvSpPr>
          <p:cNvPr id="11" name="Balão de Fala: Retângulo 10">
            <a:extLst>
              <a:ext uri="{FF2B5EF4-FFF2-40B4-BE49-F238E27FC236}">
                <a16:creationId xmlns:a16="http://schemas.microsoft.com/office/drawing/2014/main" id="{16CE6C62-3A1E-4F2D-A941-41E6D321320A}"/>
              </a:ext>
            </a:extLst>
          </p:cNvPr>
          <p:cNvSpPr/>
          <p:nvPr/>
        </p:nvSpPr>
        <p:spPr>
          <a:xfrm>
            <a:off x="535021" y="4551283"/>
            <a:ext cx="11274357" cy="889832"/>
          </a:xfrm>
          <a:prstGeom prst="wedgeRectCallout">
            <a:avLst>
              <a:gd name="adj1" fmla="val 19800"/>
              <a:gd name="adj2" fmla="val -13965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Isso significa que em vez de copiar  o valor da variável, copiamos a referencia para ela  e qualquer alteração nesta referencia  reflete na variável original.</a:t>
            </a:r>
          </a:p>
          <a:p>
            <a:pPr algn="ctr"/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 - significa  ela esta passando o valor  por referencia.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79545E7-6873-4AD8-9471-7CFF336B4BCD}"/>
              </a:ext>
            </a:extLst>
          </p:cNvPr>
          <p:cNvSpPr/>
          <p:nvPr/>
        </p:nvSpPr>
        <p:spPr>
          <a:xfrm>
            <a:off x="685802" y="5739319"/>
            <a:ext cx="10666377" cy="88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Agora todas as alterações feitas no vetor media s[l] = soma/4 refletirão diretamente na variável original do vetor original.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CACFCB5-5A5A-4DDE-8771-D3A9A259F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316" y="3200188"/>
            <a:ext cx="9052621" cy="45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33D12-5020-4470-B227-E1C0825DC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728" y="414765"/>
            <a:ext cx="9960078" cy="1453363"/>
          </a:xfrm>
        </p:spPr>
        <p:txBody>
          <a:bodyPr>
            <a:normAutofit/>
          </a:bodyPr>
          <a:lstStyle/>
          <a:p>
            <a:r>
              <a:rPr lang="pt-BR" dirty="0"/>
              <a:t>3ª Função  </a:t>
            </a:r>
            <a:r>
              <a:rPr lang="pt-BR" dirty="0" err="1"/>
              <a:t>escreveLinha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B1E5A4-2CFD-447D-A5D7-653976762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1425678"/>
            <a:ext cx="10721228" cy="2113935"/>
          </a:xfrm>
        </p:spPr>
        <p:txBody>
          <a:bodyPr>
            <a:normAutofit/>
          </a:bodyPr>
          <a:lstStyle/>
          <a:p>
            <a:r>
              <a:rPr lang="pt-BR" sz="2800" dirty="0"/>
              <a:t>Vamos criar a função para ficar mais simples as linhas do relatório.</a:t>
            </a:r>
          </a:p>
          <a:p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EDCB7B-2C89-4306-8F44-63DB84615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94" y="3094824"/>
            <a:ext cx="6095593" cy="173724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Balão de Fala: Retângulo 4">
            <a:extLst>
              <a:ext uri="{FF2B5EF4-FFF2-40B4-BE49-F238E27FC236}">
                <a16:creationId xmlns:a16="http://schemas.microsoft.com/office/drawing/2014/main" id="{258B3B39-6ABA-4E23-A418-0DF8CE07C526}"/>
              </a:ext>
            </a:extLst>
          </p:cNvPr>
          <p:cNvSpPr/>
          <p:nvPr/>
        </p:nvSpPr>
        <p:spPr>
          <a:xfrm>
            <a:off x="7773237" y="4236867"/>
            <a:ext cx="3333136" cy="2113935"/>
          </a:xfrm>
          <a:prstGeom prst="wedgeRectCallout">
            <a:avLst>
              <a:gd name="adj1" fmla="val -92335"/>
              <a:gd name="adj2" fmla="val -4057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Esta função será utilizada dentro da função de relatório.</a:t>
            </a:r>
          </a:p>
        </p:txBody>
      </p:sp>
    </p:spTree>
    <p:extLst>
      <p:ext uri="{BB962C8B-B14F-4D97-AF65-F5344CB8AC3E}">
        <p14:creationId xmlns:p14="http://schemas.microsoft.com/office/powerpoint/2010/main" val="162781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5A1B2-E61D-4E2A-9826-9E8C0A45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464" y="231963"/>
            <a:ext cx="10019072" cy="1453363"/>
          </a:xfrm>
        </p:spPr>
        <p:txBody>
          <a:bodyPr>
            <a:normAutofit/>
          </a:bodyPr>
          <a:lstStyle/>
          <a:p>
            <a:r>
              <a:rPr lang="pt-BR" dirty="0"/>
              <a:t>4ª Função – gerar o </a:t>
            </a:r>
            <a:r>
              <a:rPr lang="pt-BR" dirty="0" err="1"/>
              <a:t>relatorio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FC6A24-C978-40DB-BBE9-AEDE6A33D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pt-BR" sz="2800" dirty="0"/>
              <a:t>Vamos copiar o código do relatório dentro da função </a:t>
            </a:r>
            <a:r>
              <a:rPr lang="pt-BR" sz="2800" dirty="0" err="1"/>
              <a:t>geraRelatorio</a:t>
            </a:r>
            <a:r>
              <a:rPr lang="pt-BR" sz="2800" dirty="0"/>
              <a:t>().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68911D-C482-49CF-A93C-8D0301D71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229" y="2899627"/>
            <a:ext cx="6095593" cy="280397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9124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5A1B2-E61D-4E2A-9826-9E8C0A45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464" y="231963"/>
            <a:ext cx="10019072" cy="1453363"/>
          </a:xfrm>
        </p:spPr>
        <p:txBody>
          <a:bodyPr>
            <a:normAutofit/>
          </a:bodyPr>
          <a:lstStyle/>
          <a:p>
            <a:r>
              <a:rPr lang="pt-BR" dirty="0"/>
              <a:t>4ª Função – gerar o </a:t>
            </a:r>
            <a:r>
              <a:rPr lang="pt-BR" dirty="0" err="1"/>
              <a:t>relatorio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FC6A24-C978-40DB-BBE9-AEDE6A33D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345" y="1182023"/>
            <a:ext cx="10313191" cy="1924972"/>
          </a:xfrm>
        </p:spPr>
        <p:txBody>
          <a:bodyPr>
            <a:normAutofit/>
          </a:bodyPr>
          <a:lstStyle/>
          <a:p>
            <a:r>
              <a:rPr lang="pt-BR" sz="2800" dirty="0"/>
              <a:t>Vamos criar o protótipo da função </a:t>
            </a:r>
            <a:r>
              <a:rPr lang="pt-BR" sz="2800" dirty="0" err="1"/>
              <a:t>geraRelatorio</a:t>
            </a:r>
            <a:r>
              <a:rPr lang="pt-BR" sz="2800" dirty="0"/>
              <a:t>().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0F1426-0645-4DE7-9557-E4A06E9A0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3429000"/>
            <a:ext cx="113442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93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5A1B2-E61D-4E2A-9826-9E8C0A45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464" y="231963"/>
            <a:ext cx="10019072" cy="1453363"/>
          </a:xfrm>
        </p:spPr>
        <p:txBody>
          <a:bodyPr>
            <a:normAutofit/>
          </a:bodyPr>
          <a:lstStyle/>
          <a:p>
            <a:r>
              <a:rPr lang="pt-BR"/>
              <a:t>4ª Função – gerar o relatorio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FC6A24-C978-40DB-BBE9-AEDE6A33D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345" y="1182023"/>
            <a:ext cx="10313191" cy="1924972"/>
          </a:xfrm>
        </p:spPr>
        <p:txBody>
          <a:bodyPr>
            <a:normAutofit/>
          </a:bodyPr>
          <a:lstStyle/>
          <a:p>
            <a:r>
              <a:rPr lang="pt-BR" sz="2800" dirty="0"/>
              <a:t>Vamos criar o corpo da função </a:t>
            </a:r>
            <a:r>
              <a:rPr lang="pt-BR" sz="2800" dirty="0" err="1"/>
              <a:t>geraRelatorio</a:t>
            </a:r>
            <a:r>
              <a:rPr lang="pt-BR" sz="2800" dirty="0"/>
              <a:t>().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D66E773-D6A4-426C-A825-669727CB4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922" y="2635386"/>
            <a:ext cx="7020694" cy="394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53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5A1B2-E61D-4E2A-9826-9E8C0A45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464" y="231963"/>
            <a:ext cx="10019072" cy="1453363"/>
          </a:xfrm>
        </p:spPr>
        <p:txBody>
          <a:bodyPr>
            <a:normAutofit/>
          </a:bodyPr>
          <a:lstStyle/>
          <a:p>
            <a:r>
              <a:rPr lang="pt-BR"/>
              <a:t>4ª Função – gerar o relatorio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FC6A24-C978-40DB-BBE9-AEDE6A33D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345" y="1182023"/>
            <a:ext cx="10313191" cy="1924972"/>
          </a:xfrm>
        </p:spPr>
        <p:txBody>
          <a:bodyPr>
            <a:normAutofit/>
          </a:bodyPr>
          <a:lstStyle/>
          <a:p>
            <a:r>
              <a:rPr lang="pt-BR" sz="2800" dirty="0"/>
              <a:t>Vamos invocar a função </a:t>
            </a:r>
            <a:r>
              <a:rPr lang="pt-BR" sz="2800" dirty="0" err="1"/>
              <a:t>geraRelatorio</a:t>
            </a:r>
            <a:r>
              <a:rPr lang="pt-BR" sz="2800" dirty="0"/>
              <a:t>().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2E361F-9004-4D5E-94D4-86BDF56A3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04" y="2842559"/>
            <a:ext cx="10019072" cy="102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2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E80F6-A2AE-49AC-9750-D3C11F61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Então vamos lá...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77D609-CB26-4A29-A0A2-F26DC2B29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Como já vimos os conceitos agora vamos praticar remodelando um exercício já visto em Matrizes.</a:t>
            </a:r>
          </a:p>
          <a:p>
            <a:r>
              <a:rPr lang="pt-BR" sz="2800" dirty="0"/>
              <a:t>Nessa missão vamos quebrar o problema desse algoritmo em problema menores usando funções. Veja o algoritmo todo.</a:t>
            </a:r>
          </a:p>
        </p:txBody>
      </p:sp>
    </p:spTree>
    <p:extLst>
      <p:ext uri="{BB962C8B-B14F-4D97-AF65-F5344CB8AC3E}">
        <p14:creationId xmlns:p14="http://schemas.microsoft.com/office/powerpoint/2010/main" val="249336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30D9E6-C907-4088-910E-B30729BC0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92607" y="1871134"/>
            <a:ext cx="10131425" cy="3649133"/>
          </a:xfrm>
        </p:spPr>
        <p:txBody>
          <a:bodyPr>
            <a:noAutofit/>
          </a:bodyPr>
          <a:lstStyle/>
          <a:p>
            <a:r>
              <a:rPr lang="pt-BR" dirty="0"/>
              <a:t>	</a:t>
            </a:r>
            <a:r>
              <a:rPr lang="pt-BR" dirty="0" err="1"/>
              <a:t>funcao</a:t>
            </a:r>
            <a:r>
              <a:rPr lang="pt-BR" dirty="0"/>
              <a:t> inicio()</a:t>
            </a:r>
          </a:p>
          <a:p>
            <a:r>
              <a:rPr lang="pt-BR" dirty="0"/>
              <a:t>	{</a:t>
            </a:r>
          </a:p>
          <a:p>
            <a:r>
              <a:rPr lang="pt-BR" dirty="0"/>
              <a:t>		cadeia nomes[3] = {"Amanda", "Renato", "Agatha"}</a:t>
            </a:r>
          </a:p>
          <a:p>
            <a:r>
              <a:rPr lang="pt-BR" dirty="0"/>
              <a:t>		real notas[3][4] = {{10.0,9.0,8.0,9.0},{1.0,5.0,2.0,5.0},{7.0,9.0,8.0,10.0}}</a:t>
            </a:r>
          </a:p>
          <a:p>
            <a:r>
              <a:rPr lang="pt-BR" dirty="0"/>
              <a:t>		real medias[3] // cada posição se refere a um aluno</a:t>
            </a:r>
          </a:p>
          <a:p>
            <a:r>
              <a:rPr lang="pt-BR" dirty="0"/>
              <a:t>		// </a:t>
            </a:r>
            <a:r>
              <a:rPr lang="pt-BR" dirty="0" err="1"/>
              <a:t>calculos</a:t>
            </a:r>
            <a:r>
              <a:rPr lang="pt-BR" dirty="0"/>
              <a:t> das médias</a:t>
            </a:r>
          </a:p>
          <a:p>
            <a:r>
              <a:rPr lang="pt-BR" dirty="0"/>
              <a:t>		para (inteiro l=0;l&lt;3;l++){ // vai percorrer toda a linha da matriz</a:t>
            </a:r>
          </a:p>
          <a:p>
            <a:r>
              <a:rPr lang="pt-BR" dirty="0"/>
              <a:t>			real soma = 0.0</a:t>
            </a:r>
          </a:p>
          <a:p>
            <a:r>
              <a:rPr lang="pt-BR" dirty="0"/>
              <a:t>			para( inteiro c =0;c&lt;4; c++){</a:t>
            </a:r>
          </a:p>
          <a:p>
            <a:r>
              <a:rPr lang="pt-BR" dirty="0"/>
              <a:t>				soma = soma + notas [l][c] //vai somar cada nota</a:t>
            </a:r>
          </a:p>
          <a:p>
            <a:r>
              <a:rPr lang="pt-BR" dirty="0"/>
              <a:t>			}</a:t>
            </a:r>
          </a:p>
          <a:p>
            <a:r>
              <a:rPr lang="pt-BR" dirty="0"/>
              <a:t>			medias[l] = soma/4</a:t>
            </a:r>
          </a:p>
          <a:p>
            <a:r>
              <a:rPr lang="pt-BR" dirty="0"/>
              <a:t>		}</a:t>
            </a:r>
          </a:p>
          <a:p>
            <a:r>
              <a:rPr lang="pt-BR" dirty="0"/>
              <a:t>		}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80622FA-03D1-482F-BFCE-F588D5E3AAC0}"/>
              </a:ext>
            </a:extLst>
          </p:cNvPr>
          <p:cNvSpPr/>
          <p:nvPr/>
        </p:nvSpPr>
        <p:spPr>
          <a:xfrm>
            <a:off x="6943344" y="464046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		inteiro aluno</a:t>
            </a:r>
          </a:p>
          <a:p>
            <a:r>
              <a:rPr lang="pt-BR" dirty="0"/>
              <a:t>		cadeia </a:t>
            </a:r>
            <a:r>
              <a:rPr lang="pt-BR" dirty="0" err="1"/>
              <a:t>apr</a:t>
            </a:r>
            <a:endParaRPr lang="pt-BR" dirty="0"/>
          </a:p>
          <a:p>
            <a:r>
              <a:rPr lang="pt-BR" dirty="0"/>
              <a:t>		escreva("Digite o numero do aluno: ")</a:t>
            </a:r>
          </a:p>
          <a:p>
            <a:r>
              <a:rPr lang="pt-BR" dirty="0"/>
              <a:t>		leia(aluno)</a:t>
            </a:r>
          </a:p>
          <a:p>
            <a:r>
              <a:rPr lang="pt-BR" dirty="0"/>
              <a:t>		limpa()</a:t>
            </a:r>
          </a:p>
          <a:p>
            <a:r>
              <a:rPr lang="pt-BR" dirty="0"/>
              <a:t>		se(medias[aluno]&gt;=6){</a:t>
            </a:r>
          </a:p>
          <a:p>
            <a:r>
              <a:rPr lang="pt-BR" dirty="0"/>
              <a:t>			</a:t>
            </a:r>
            <a:r>
              <a:rPr lang="pt-BR" dirty="0" err="1"/>
              <a:t>apr</a:t>
            </a:r>
            <a:r>
              <a:rPr lang="pt-BR" dirty="0"/>
              <a:t> ="Aprovado"</a:t>
            </a:r>
          </a:p>
          <a:p>
            <a:r>
              <a:rPr lang="pt-BR" dirty="0"/>
              <a:t>		}</a:t>
            </a:r>
            <a:r>
              <a:rPr lang="pt-BR" dirty="0" err="1"/>
              <a:t>senao</a:t>
            </a:r>
            <a:r>
              <a:rPr lang="pt-BR" dirty="0"/>
              <a:t>{</a:t>
            </a:r>
          </a:p>
          <a:p>
            <a:r>
              <a:rPr lang="pt-BR" dirty="0"/>
              <a:t>			</a:t>
            </a:r>
            <a:r>
              <a:rPr lang="pt-BR" dirty="0" err="1"/>
              <a:t>apr</a:t>
            </a:r>
            <a:r>
              <a:rPr lang="pt-BR" dirty="0"/>
              <a:t> = "Reprovado"</a:t>
            </a:r>
          </a:p>
          <a:p>
            <a:r>
              <a:rPr lang="pt-BR" dirty="0"/>
              <a:t>		}</a:t>
            </a:r>
          </a:p>
          <a:p>
            <a:r>
              <a:rPr lang="pt-BR" dirty="0"/>
              <a:t>	escreva("*====================*","\n")</a:t>
            </a:r>
          </a:p>
          <a:p>
            <a:r>
              <a:rPr lang="pt-BR" dirty="0"/>
              <a:t>	escreva("*Aluno: ",+nomes[aluno],"       *\n")</a:t>
            </a:r>
          </a:p>
          <a:p>
            <a:r>
              <a:rPr lang="pt-BR" dirty="0"/>
              <a:t>	escreva("*--------------------*","\n")</a:t>
            </a:r>
          </a:p>
          <a:p>
            <a:r>
              <a:rPr lang="pt-BR" dirty="0"/>
              <a:t>	escreva("*    1B   ",+notas[aluno][0],"       *\n")</a:t>
            </a:r>
          </a:p>
          <a:p>
            <a:r>
              <a:rPr lang="pt-BR" dirty="0"/>
              <a:t>	escreva("*    2B   ",+notas[aluno][1],"        *\n")</a:t>
            </a:r>
          </a:p>
          <a:p>
            <a:r>
              <a:rPr lang="pt-BR" dirty="0"/>
              <a:t>	escreva("*    3B   ",+notas[aluno][2],"        *\n")</a:t>
            </a:r>
          </a:p>
          <a:p>
            <a:r>
              <a:rPr lang="pt-BR" dirty="0"/>
              <a:t>	escreva("*    4B   ",+notas[aluno][3],"        *\n")</a:t>
            </a:r>
          </a:p>
          <a:p>
            <a:r>
              <a:rPr lang="pt-BR" dirty="0"/>
              <a:t>	escreva("*--------------------*","\n")</a:t>
            </a:r>
          </a:p>
          <a:p>
            <a:r>
              <a:rPr lang="pt-BR" dirty="0"/>
              <a:t>	escreva("*Média:  ",+medias[aluno],"         *\n")</a:t>
            </a:r>
          </a:p>
          <a:p>
            <a:r>
              <a:rPr lang="pt-BR" dirty="0"/>
              <a:t>	escreva("*Situação = " +</a:t>
            </a:r>
            <a:r>
              <a:rPr lang="pt-BR" dirty="0" err="1"/>
              <a:t>apr</a:t>
            </a:r>
            <a:r>
              <a:rPr lang="pt-BR" dirty="0"/>
              <a:t>," *\n")</a:t>
            </a:r>
          </a:p>
          <a:p>
            <a:r>
              <a:rPr lang="pt-BR" dirty="0"/>
              <a:t>	escreva("*====================*")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}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49825E7-9463-4CD6-8C9C-CC51B9376472}"/>
              </a:ext>
            </a:extLst>
          </p:cNvPr>
          <p:cNvCxnSpPr>
            <a:cxnSpLocks/>
          </p:cNvCxnSpPr>
          <p:nvPr/>
        </p:nvCxnSpPr>
        <p:spPr>
          <a:xfrm>
            <a:off x="7342632" y="82296"/>
            <a:ext cx="0" cy="69273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87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FA810-2B4C-4EA9-ADAD-7184AD7B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o 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BB2441-1BFA-4BC1-92DC-AEBEA6CB1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Calcula média dos alunos;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Ele verifica se o aluno foi aprovado ou reprovado;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Ele gera um relatório, onde há vários tipos de linhas.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9BC7157-CECC-46D3-A4D7-7723DD263C27}"/>
              </a:ext>
            </a:extLst>
          </p:cNvPr>
          <p:cNvSpPr/>
          <p:nvPr/>
        </p:nvSpPr>
        <p:spPr>
          <a:xfrm>
            <a:off x="7086600" y="167725"/>
            <a:ext cx="4858512" cy="222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/>
              <a:t>para (inteiro l=0;l&lt;3;l++){ // vai percorrer toda a linha da matriz</a:t>
            </a:r>
          </a:p>
          <a:p>
            <a:r>
              <a:rPr lang="pt-BR" sz="1400" dirty="0"/>
              <a:t>	real soma = 0.0</a:t>
            </a:r>
          </a:p>
          <a:p>
            <a:r>
              <a:rPr lang="pt-BR" sz="1400" dirty="0"/>
              <a:t>		para( inteiro c =0;c&lt;4; c++){</a:t>
            </a:r>
          </a:p>
          <a:p>
            <a:r>
              <a:rPr lang="pt-BR" sz="1400" dirty="0"/>
              <a:t>			soma = soma + notas [l][c] //somar cada nota</a:t>
            </a:r>
          </a:p>
          <a:p>
            <a:r>
              <a:rPr lang="pt-BR" sz="1400" dirty="0"/>
              <a:t>			}</a:t>
            </a:r>
          </a:p>
          <a:p>
            <a:r>
              <a:rPr lang="pt-BR" sz="1400" dirty="0"/>
              <a:t>			medias[l] = soma/4</a:t>
            </a:r>
          </a:p>
          <a:p>
            <a:r>
              <a:rPr lang="pt-BR" sz="1400" dirty="0"/>
              <a:t>		}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6CC23FF-35E2-4A87-8749-3B878EFF7216}"/>
              </a:ext>
            </a:extLst>
          </p:cNvPr>
          <p:cNvSpPr/>
          <p:nvPr/>
        </p:nvSpPr>
        <p:spPr>
          <a:xfrm>
            <a:off x="7043928" y="2557188"/>
            <a:ext cx="4956048" cy="1911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se(medias[aluno]&gt;=6){</a:t>
            </a:r>
          </a:p>
          <a:p>
            <a:r>
              <a:rPr lang="pt-BR" dirty="0"/>
              <a:t>			</a:t>
            </a:r>
            <a:r>
              <a:rPr lang="pt-BR" dirty="0" err="1"/>
              <a:t>apr</a:t>
            </a:r>
            <a:r>
              <a:rPr lang="pt-BR" dirty="0"/>
              <a:t> ="Aprovado"</a:t>
            </a:r>
          </a:p>
          <a:p>
            <a:r>
              <a:rPr lang="pt-BR" dirty="0"/>
              <a:t>		}</a:t>
            </a:r>
            <a:r>
              <a:rPr lang="pt-BR" dirty="0" err="1"/>
              <a:t>senao</a:t>
            </a:r>
            <a:r>
              <a:rPr lang="pt-BR" dirty="0"/>
              <a:t>{</a:t>
            </a:r>
          </a:p>
          <a:p>
            <a:r>
              <a:rPr lang="pt-BR" dirty="0"/>
              <a:t>			</a:t>
            </a:r>
            <a:r>
              <a:rPr lang="pt-BR" dirty="0" err="1"/>
              <a:t>apr</a:t>
            </a:r>
            <a:r>
              <a:rPr lang="pt-BR" dirty="0"/>
              <a:t> = "Reprovado"</a:t>
            </a:r>
          </a:p>
          <a:p>
            <a:r>
              <a:rPr lang="pt-BR" dirty="0"/>
              <a:t>		}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C3E34E0-AC07-4F91-8EAE-27675091217D}"/>
              </a:ext>
            </a:extLst>
          </p:cNvPr>
          <p:cNvSpPr/>
          <p:nvPr/>
        </p:nvSpPr>
        <p:spPr>
          <a:xfrm>
            <a:off x="7232904" y="4635755"/>
            <a:ext cx="4858512" cy="2122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dirty="0"/>
              <a:t>escreva("*====================*","\n")</a:t>
            </a:r>
          </a:p>
          <a:p>
            <a:r>
              <a:rPr lang="pt-BR" sz="1100" dirty="0"/>
              <a:t>	escreva("*Aluno: ",+nomes[aluno],"       *\n")</a:t>
            </a:r>
          </a:p>
          <a:p>
            <a:r>
              <a:rPr lang="pt-BR" sz="1100" dirty="0"/>
              <a:t>	escreva("*--------------------*","\n")</a:t>
            </a:r>
          </a:p>
          <a:p>
            <a:r>
              <a:rPr lang="pt-BR" sz="1100" dirty="0"/>
              <a:t>	escreva("*    1B   ",+notas[aluno][0],"       *\n")</a:t>
            </a:r>
          </a:p>
          <a:p>
            <a:r>
              <a:rPr lang="pt-BR" sz="1100" dirty="0"/>
              <a:t>	escreva("*    2B   ",+notas[aluno][1],"        *\n")</a:t>
            </a:r>
          </a:p>
          <a:p>
            <a:r>
              <a:rPr lang="pt-BR" sz="1100" dirty="0"/>
              <a:t>	escreva("*    3B   ",+notas[aluno][2],"        *\n")</a:t>
            </a:r>
          </a:p>
          <a:p>
            <a:r>
              <a:rPr lang="pt-BR" sz="1100" dirty="0"/>
              <a:t>	escreva("*    4B   ",+notas[aluno][3],"        *\n")</a:t>
            </a:r>
          </a:p>
          <a:p>
            <a:r>
              <a:rPr lang="pt-BR" sz="1100" dirty="0"/>
              <a:t>	escreva("*--------------------*","\n")</a:t>
            </a:r>
          </a:p>
          <a:p>
            <a:r>
              <a:rPr lang="pt-BR" sz="1100" dirty="0"/>
              <a:t>	escreva("*Média:  ",+medias[aluno],"         *\n")</a:t>
            </a:r>
          </a:p>
          <a:p>
            <a:r>
              <a:rPr lang="pt-BR" sz="1100" dirty="0"/>
              <a:t>	escreva("*Situação = " +</a:t>
            </a:r>
            <a:r>
              <a:rPr lang="pt-BR" sz="1100" dirty="0" err="1"/>
              <a:t>apr</a:t>
            </a:r>
            <a:r>
              <a:rPr lang="pt-BR" sz="1100" dirty="0"/>
              <a:t>," *\n")</a:t>
            </a:r>
          </a:p>
          <a:p>
            <a:r>
              <a:rPr lang="pt-BR" sz="1100" dirty="0"/>
              <a:t>	escreva("*====================*")</a:t>
            </a:r>
          </a:p>
        </p:txBody>
      </p:sp>
    </p:spTree>
    <p:extLst>
      <p:ext uri="{BB962C8B-B14F-4D97-AF65-F5344CB8AC3E}">
        <p14:creationId xmlns:p14="http://schemas.microsoft.com/office/powerpoint/2010/main" val="62876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B8710-A359-4E0A-8F4D-0D6FE31E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10040110" cy="1456267"/>
          </a:xfrm>
        </p:spPr>
        <p:txBody>
          <a:bodyPr>
            <a:normAutofit/>
          </a:bodyPr>
          <a:lstStyle/>
          <a:p>
            <a:r>
              <a:rPr lang="pt-BR" dirty="0"/>
              <a:t>1ª Função de aprovado ou reprovado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A1E165-DE9C-4ED6-A9C3-81A7C7BE0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30" y="920901"/>
            <a:ext cx="11427540" cy="3649133"/>
          </a:xfrm>
        </p:spPr>
        <p:txBody>
          <a:bodyPr>
            <a:normAutofit/>
          </a:bodyPr>
          <a:lstStyle/>
          <a:p>
            <a:r>
              <a:rPr lang="en-US" dirty="0" err="1"/>
              <a:t>Após</a:t>
            </a:r>
            <a:r>
              <a:rPr lang="en-US" dirty="0"/>
              <a:t> a </a:t>
            </a:r>
            <a:r>
              <a:rPr lang="en-US" dirty="0" err="1"/>
              <a:t>chave</a:t>
            </a:r>
            <a:r>
              <a:rPr lang="en-US" dirty="0"/>
              <a:t> que </a:t>
            </a:r>
            <a:r>
              <a:rPr lang="en-US" dirty="0" err="1"/>
              <a:t>fecha</a:t>
            </a:r>
            <a:r>
              <a:rPr lang="en-US" dirty="0"/>
              <a:t> a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inicio</a:t>
            </a:r>
            <a:r>
              <a:rPr lang="en-US" dirty="0"/>
              <a:t>()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inserir</a:t>
            </a:r>
            <a:r>
              <a:rPr lang="en-US" dirty="0"/>
              <a:t> a </a:t>
            </a:r>
            <a:r>
              <a:rPr lang="en-US" dirty="0" err="1"/>
              <a:t>função</a:t>
            </a:r>
            <a:r>
              <a:rPr lang="en-US" dirty="0"/>
              <a:t> de </a:t>
            </a:r>
            <a:r>
              <a:rPr lang="en-US" dirty="0" err="1"/>
              <a:t>aprovado</a:t>
            </a:r>
            <a:r>
              <a:rPr lang="en-US" dirty="0"/>
              <a:t>.</a:t>
            </a:r>
          </a:p>
          <a:p>
            <a:r>
              <a:rPr lang="en-US" dirty="0" err="1"/>
              <a:t>Lembre</a:t>
            </a:r>
            <a:r>
              <a:rPr lang="en-US" dirty="0"/>
              <a:t>-se que: a </a:t>
            </a:r>
            <a:r>
              <a:rPr lang="en-US" dirty="0" err="1"/>
              <a:t>função</a:t>
            </a:r>
            <a:r>
              <a:rPr lang="en-US" dirty="0"/>
              <a:t> do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lógico</a:t>
            </a:r>
            <a:r>
              <a:rPr lang="en-US" dirty="0"/>
              <a:t> </a:t>
            </a:r>
            <a:r>
              <a:rPr lang="en-US" dirty="0" err="1"/>
              <a:t>possuem</a:t>
            </a:r>
            <a:r>
              <a:rPr lang="en-US" dirty="0"/>
              <a:t> um </a:t>
            </a:r>
            <a:r>
              <a:rPr lang="en-US" dirty="0" err="1"/>
              <a:t>nome</a:t>
            </a:r>
            <a:r>
              <a:rPr lang="en-US" dirty="0"/>
              <a:t> que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perguntado</a:t>
            </a:r>
            <a:r>
              <a:rPr lang="en-US" dirty="0"/>
              <a:t>. Como o </a:t>
            </a:r>
            <a:r>
              <a:rPr lang="en-US" dirty="0" err="1"/>
              <a:t>exemplo</a:t>
            </a:r>
            <a:r>
              <a:rPr lang="en-US" dirty="0"/>
              <a:t>: </a:t>
            </a:r>
            <a:r>
              <a:rPr lang="en-US" dirty="0" err="1"/>
              <a:t>Aprovado</a:t>
            </a:r>
            <a:r>
              <a:rPr lang="en-US" dirty="0"/>
              <a:t>? E </a:t>
            </a:r>
            <a:r>
              <a:rPr lang="en-US" dirty="0" err="1"/>
              <a:t>obteremos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das </a:t>
            </a:r>
            <a:r>
              <a:rPr lang="en-US" dirty="0" err="1"/>
              <a:t>resposta</a:t>
            </a:r>
            <a:r>
              <a:rPr lang="en-US" dirty="0"/>
              <a:t> (Sim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). (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regra</a:t>
            </a:r>
            <a:r>
              <a:rPr lang="en-US" dirty="0"/>
              <a:t>.)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03C9125-6D27-4D74-81F2-64DE82604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744" y="4017640"/>
            <a:ext cx="5746895" cy="206888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599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B8710-A359-4E0A-8F4D-0D6FE31E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10040110" cy="1456267"/>
          </a:xfrm>
        </p:spPr>
        <p:txBody>
          <a:bodyPr>
            <a:normAutofit/>
          </a:bodyPr>
          <a:lstStyle/>
          <a:p>
            <a:r>
              <a:rPr lang="pt-BR" dirty="0"/>
              <a:t>1ª Função de aprovado ou reprovado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A1E165-DE9C-4ED6-A9C3-81A7C7BE0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30" y="920901"/>
            <a:ext cx="11427540" cy="3649133"/>
          </a:xfrm>
        </p:spPr>
        <p:txBody>
          <a:bodyPr>
            <a:normAutofit/>
          </a:bodyPr>
          <a:lstStyle/>
          <a:p>
            <a:r>
              <a:rPr lang="en-US" sz="2800" dirty="0"/>
              <a:t>Agora </a:t>
            </a:r>
            <a:r>
              <a:rPr lang="en-US" sz="2800" dirty="0" err="1"/>
              <a:t>vamos</a:t>
            </a:r>
            <a:r>
              <a:rPr lang="en-US" sz="2800" dirty="0"/>
              <a:t> </a:t>
            </a:r>
            <a:r>
              <a:rPr lang="en-US" sz="2800" dirty="0" err="1"/>
              <a:t>remodelar</a:t>
            </a:r>
            <a:r>
              <a:rPr lang="en-US" sz="2800" dirty="0"/>
              <a:t> a </a:t>
            </a:r>
            <a:r>
              <a:rPr lang="en-US" sz="2800" dirty="0" err="1"/>
              <a:t>parte</a:t>
            </a:r>
            <a:r>
              <a:rPr lang="en-US" sz="2800" dirty="0"/>
              <a:t>  do </a:t>
            </a:r>
            <a:r>
              <a:rPr lang="en-US" sz="2800" dirty="0" err="1"/>
              <a:t>condicional</a:t>
            </a:r>
            <a:r>
              <a:rPr lang="en-US" sz="2800" dirty="0"/>
              <a:t> </a:t>
            </a:r>
            <a:r>
              <a:rPr lang="en-US" sz="2800" dirty="0" err="1"/>
              <a:t>lá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função</a:t>
            </a:r>
            <a:r>
              <a:rPr lang="en-US" sz="2800" dirty="0"/>
              <a:t> </a:t>
            </a:r>
            <a:r>
              <a:rPr lang="en-US" sz="2800" dirty="0" err="1"/>
              <a:t>inicio</a:t>
            </a:r>
            <a:r>
              <a:rPr lang="en-US" sz="2800" dirty="0"/>
              <a:t> . Para que a </a:t>
            </a:r>
            <a:r>
              <a:rPr lang="en-US" sz="2800" dirty="0" err="1"/>
              <a:t>função</a:t>
            </a:r>
            <a:r>
              <a:rPr lang="en-US" sz="2800" dirty="0"/>
              <a:t> </a:t>
            </a:r>
            <a:r>
              <a:rPr lang="en-US" sz="2800" dirty="0" err="1"/>
              <a:t>possa</a:t>
            </a:r>
            <a:r>
              <a:rPr lang="en-US" sz="2800" dirty="0"/>
              <a:t> ser </a:t>
            </a:r>
            <a:r>
              <a:rPr lang="en-US" sz="2800" dirty="0" err="1"/>
              <a:t>chamada</a:t>
            </a:r>
            <a:r>
              <a:rPr lang="en-US" sz="2800" dirty="0"/>
              <a:t>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03C9125-6D27-4D74-81F2-64DE82604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987" y="3284154"/>
            <a:ext cx="3571893" cy="128588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157231C-25DA-4B38-A66E-40A5E0BE6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566" y="4650658"/>
            <a:ext cx="4732434" cy="210825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2E731C5-4BEA-47FE-922D-6305D3D8F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9" y="4461553"/>
            <a:ext cx="4022753" cy="220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09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B8710-A359-4E0A-8F4D-0D6FE31E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38" y="0"/>
            <a:ext cx="10040110" cy="1456267"/>
          </a:xfrm>
        </p:spPr>
        <p:txBody>
          <a:bodyPr>
            <a:normAutofit/>
          </a:bodyPr>
          <a:lstStyle/>
          <a:p>
            <a:r>
              <a:rPr lang="pt-BR" dirty="0"/>
              <a:t>1ª Função de aprovado ou reprovado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A1E165-DE9C-4ED6-A9C3-81A7C7BE0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30" y="920901"/>
            <a:ext cx="11427540" cy="3649133"/>
          </a:xfrm>
        </p:spPr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dirty="0" err="1"/>
              <a:t>Função</a:t>
            </a:r>
            <a:r>
              <a:rPr lang="en-US" sz="2800" dirty="0"/>
              <a:t> </a:t>
            </a:r>
            <a:r>
              <a:rPr lang="en-US" sz="2800" dirty="0" err="1"/>
              <a:t>aprovado</a:t>
            </a:r>
            <a:r>
              <a:rPr lang="en-US" sz="2800" dirty="0"/>
              <a:t> </a:t>
            </a:r>
            <a:r>
              <a:rPr lang="en-US" sz="2800" dirty="0" err="1"/>
              <a:t>retorna</a:t>
            </a:r>
            <a:r>
              <a:rPr lang="en-US" sz="2800" dirty="0"/>
              <a:t> um valor </a:t>
            </a:r>
            <a:r>
              <a:rPr lang="en-US" sz="2800" dirty="0" err="1"/>
              <a:t>lógico</a:t>
            </a:r>
            <a:r>
              <a:rPr lang="en-US" sz="2800" dirty="0"/>
              <a:t> (</a:t>
            </a:r>
            <a:r>
              <a:rPr lang="en-US" sz="2800" dirty="0" err="1"/>
              <a:t>verdadeiro</a:t>
            </a:r>
            <a:r>
              <a:rPr lang="en-US" sz="2800" dirty="0"/>
              <a:t> </a:t>
            </a:r>
            <a:r>
              <a:rPr lang="en-US" sz="2800" dirty="0" err="1"/>
              <a:t>ou</a:t>
            </a:r>
            <a:r>
              <a:rPr lang="en-US" sz="2800" dirty="0"/>
              <a:t> </a:t>
            </a:r>
            <a:r>
              <a:rPr lang="en-US" sz="2800" dirty="0" err="1"/>
              <a:t>falso</a:t>
            </a:r>
            <a:r>
              <a:rPr lang="en-US" sz="2800" dirty="0"/>
              <a:t>) e </a:t>
            </a:r>
            <a:r>
              <a:rPr lang="en-US" sz="2800" dirty="0" err="1"/>
              <a:t>esse</a:t>
            </a:r>
            <a:r>
              <a:rPr lang="en-US" sz="2800" dirty="0"/>
              <a:t> é um valor </a:t>
            </a:r>
            <a:r>
              <a:rPr lang="en-US" sz="2800" dirty="0" err="1"/>
              <a:t>compativel</a:t>
            </a:r>
            <a:r>
              <a:rPr lang="en-US" sz="2800" dirty="0"/>
              <a:t> </a:t>
            </a:r>
            <a:r>
              <a:rPr lang="en-US" sz="2800" dirty="0" err="1"/>
              <a:t>ao</a:t>
            </a:r>
            <a:r>
              <a:rPr lang="en-US" sz="2800" dirty="0"/>
              <a:t> </a:t>
            </a:r>
            <a:r>
              <a:rPr lang="en-US" sz="2800" dirty="0" err="1"/>
              <a:t>condicional</a:t>
            </a:r>
            <a:r>
              <a:rPr lang="en-US" sz="2800" dirty="0"/>
              <a:t> (se). </a:t>
            </a:r>
            <a:r>
              <a:rPr lang="en-US" sz="2800" dirty="0" err="1"/>
              <a:t>Então</a:t>
            </a:r>
            <a:r>
              <a:rPr lang="en-US" sz="2800" dirty="0"/>
              <a:t> se a </a:t>
            </a:r>
            <a:r>
              <a:rPr lang="en-US" sz="2800" dirty="0" err="1"/>
              <a:t>função</a:t>
            </a:r>
            <a:r>
              <a:rPr lang="en-US" sz="2800" dirty="0"/>
              <a:t> </a:t>
            </a:r>
            <a:r>
              <a:rPr lang="en-US" sz="2800" dirty="0" err="1"/>
              <a:t>retornar</a:t>
            </a:r>
            <a:r>
              <a:rPr lang="en-US" sz="2800" dirty="0"/>
              <a:t> </a:t>
            </a:r>
            <a:r>
              <a:rPr lang="en-US" sz="2800" dirty="0" err="1"/>
              <a:t>verdadeiro</a:t>
            </a:r>
            <a:r>
              <a:rPr lang="en-US" sz="2800" dirty="0"/>
              <a:t> o SE </a:t>
            </a:r>
            <a:r>
              <a:rPr lang="en-US" sz="2800" dirty="0" err="1"/>
              <a:t>vai</a:t>
            </a:r>
            <a:r>
              <a:rPr lang="en-US" sz="2800" dirty="0"/>
              <a:t> </a:t>
            </a:r>
            <a:r>
              <a:rPr lang="en-US" sz="2800" dirty="0" err="1"/>
              <a:t>executar</a:t>
            </a:r>
            <a:r>
              <a:rPr lang="en-US" sz="2800" dirty="0"/>
              <a:t> . Caso o </a:t>
            </a:r>
            <a:r>
              <a:rPr lang="en-US" sz="2800" dirty="0" err="1"/>
              <a:t>retorno</a:t>
            </a:r>
            <a:r>
              <a:rPr lang="en-US" sz="2800" dirty="0"/>
              <a:t> for </a:t>
            </a:r>
            <a:r>
              <a:rPr lang="en-US" sz="2800" dirty="0" err="1"/>
              <a:t>falso</a:t>
            </a:r>
            <a:r>
              <a:rPr lang="en-US" sz="2800" dirty="0"/>
              <a:t> </a:t>
            </a:r>
            <a:r>
              <a:rPr lang="en-US" sz="2800" dirty="0" err="1"/>
              <a:t>eu</a:t>
            </a:r>
            <a:r>
              <a:rPr lang="en-US" sz="2800" dirty="0"/>
              <a:t> </a:t>
            </a:r>
            <a:r>
              <a:rPr lang="en-US" sz="2800" dirty="0" err="1"/>
              <a:t>caio</a:t>
            </a:r>
            <a:r>
              <a:rPr lang="en-US" sz="2800" dirty="0"/>
              <a:t> no SENAO.</a:t>
            </a:r>
          </a:p>
          <a:p>
            <a:endParaRPr lang="en-US" sz="2800" dirty="0"/>
          </a:p>
          <a:p>
            <a:r>
              <a:rPr lang="en-US" sz="2800" dirty="0"/>
              <a:t>O que </a:t>
            </a:r>
            <a:r>
              <a:rPr lang="en-US" sz="2800" dirty="0" err="1"/>
              <a:t>está</a:t>
            </a:r>
            <a:r>
              <a:rPr lang="en-US" sz="2800" dirty="0"/>
              <a:t> </a:t>
            </a:r>
            <a:r>
              <a:rPr lang="en-US" sz="2800" dirty="0" err="1"/>
              <a:t>sendo</a:t>
            </a:r>
            <a:r>
              <a:rPr lang="en-US" sz="2800" dirty="0"/>
              <a:t> </a:t>
            </a:r>
            <a:r>
              <a:rPr lang="en-US" sz="2800" dirty="0" err="1"/>
              <a:t>passado</a:t>
            </a:r>
            <a:r>
              <a:rPr lang="en-US" sz="2800" dirty="0"/>
              <a:t> dentro do </a:t>
            </a:r>
            <a:r>
              <a:rPr lang="en-US" sz="2800" dirty="0" err="1"/>
              <a:t>aprovado</a:t>
            </a:r>
            <a:r>
              <a:rPr lang="en-US" sz="2800" b="1" dirty="0">
                <a:solidFill>
                  <a:srgbClr val="FF0000"/>
                </a:solidFill>
              </a:rPr>
              <a:t>(medias[</a:t>
            </a:r>
            <a:r>
              <a:rPr lang="en-US" sz="2800" b="1" dirty="0" err="1">
                <a:solidFill>
                  <a:srgbClr val="FF0000"/>
                </a:solidFill>
              </a:rPr>
              <a:t>aluno</a:t>
            </a:r>
            <a:r>
              <a:rPr lang="en-US" sz="2800" b="1" dirty="0">
                <a:solidFill>
                  <a:srgbClr val="FF0000"/>
                </a:solidFill>
              </a:rPr>
              <a:t>]) </a:t>
            </a:r>
            <a:r>
              <a:rPr lang="en-US" sz="2800" dirty="0"/>
              <a:t>é </a:t>
            </a:r>
            <a:r>
              <a:rPr lang="en-US" sz="2800" dirty="0" err="1"/>
              <a:t>simplesmente</a:t>
            </a:r>
            <a:r>
              <a:rPr lang="en-US" sz="2800" dirty="0"/>
              <a:t> o </a:t>
            </a:r>
            <a:r>
              <a:rPr lang="en-US" sz="2800" dirty="0" err="1"/>
              <a:t>nosso</a:t>
            </a:r>
            <a:r>
              <a:rPr lang="en-US" sz="2800" dirty="0"/>
              <a:t> </a:t>
            </a:r>
            <a:r>
              <a:rPr lang="en-US" sz="2800" dirty="0" err="1"/>
              <a:t>parametro</a:t>
            </a:r>
            <a:r>
              <a:rPr lang="en-US" sz="2800" dirty="0"/>
              <a:t> de nota que </a:t>
            </a:r>
            <a:r>
              <a:rPr lang="en-US" sz="2800" dirty="0" err="1"/>
              <a:t>está</a:t>
            </a:r>
            <a:r>
              <a:rPr lang="en-US" sz="2800" dirty="0"/>
              <a:t> </a:t>
            </a:r>
            <a:r>
              <a:rPr lang="en-US" sz="2800" dirty="0" err="1"/>
              <a:t>vindo</a:t>
            </a:r>
            <a:r>
              <a:rPr lang="en-US" sz="2800" dirty="0"/>
              <a:t> </a:t>
            </a:r>
            <a:r>
              <a:rPr lang="en-US" sz="2800" dirty="0" err="1"/>
              <a:t>lá</a:t>
            </a:r>
            <a:r>
              <a:rPr lang="en-US" sz="2800" dirty="0"/>
              <a:t> de medias.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03C9125-6D27-4D74-81F2-64DE82604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693" y="4809744"/>
            <a:ext cx="5095292" cy="183430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157231C-25DA-4B38-A66E-40A5E0BE6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30" y="4632481"/>
            <a:ext cx="4732434" cy="210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73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C119E-8009-40DC-A0DF-3FF44B822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298204"/>
            <a:ext cx="11123576" cy="1456267"/>
          </a:xfrm>
        </p:spPr>
        <p:txBody>
          <a:bodyPr>
            <a:normAutofit/>
          </a:bodyPr>
          <a:lstStyle/>
          <a:p>
            <a:r>
              <a:rPr lang="pt-BR" dirty="0"/>
              <a:t>2ª Função do calculo da média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75075F-E2DC-48C2-B8D1-1F6084956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055" y="819106"/>
            <a:ext cx="11123577" cy="3649133"/>
          </a:xfrm>
        </p:spPr>
        <p:txBody>
          <a:bodyPr>
            <a:normAutofit/>
          </a:bodyPr>
          <a:lstStyle/>
          <a:p>
            <a:r>
              <a:rPr lang="pt-BR" sz="2800" dirty="0"/>
              <a:t>Primeiro vamos copiar ou recortar o código que faz a média  e colocar dentro da função media().</a:t>
            </a:r>
          </a:p>
          <a:p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D3859A5-8DE2-4D6E-8D3B-0E0C9D29E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361" y="2966977"/>
            <a:ext cx="7193096" cy="212196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9B53259-8D2D-44B4-8196-6FC66B44713C}"/>
              </a:ext>
            </a:extLst>
          </p:cNvPr>
          <p:cNvSpPr/>
          <p:nvPr/>
        </p:nvSpPr>
        <p:spPr>
          <a:xfrm>
            <a:off x="1994170" y="5301574"/>
            <a:ext cx="9455285" cy="1361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Então teremos dois problemas: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 matriz – </a:t>
            </a:r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notas [l][c] </a:t>
            </a:r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– ela não foi declarada na função;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função deveria retornar um vetor. Mas isso não é possível . Não conseguimos retornar nem vetores ou matrizes.</a:t>
            </a:r>
          </a:p>
        </p:txBody>
      </p:sp>
    </p:spTree>
    <p:extLst>
      <p:ext uri="{BB962C8B-B14F-4D97-AF65-F5344CB8AC3E}">
        <p14:creationId xmlns:p14="http://schemas.microsoft.com/office/powerpoint/2010/main" val="1704281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C119E-8009-40DC-A0DF-3FF44B822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298204"/>
            <a:ext cx="11123576" cy="1456267"/>
          </a:xfrm>
        </p:spPr>
        <p:txBody>
          <a:bodyPr>
            <a:normAutofit/>
          </a:bodyPr>
          <a:lstStyle/>
          <a:p>
            <a:r>
              <a:rPr lang="pt-BR" dirty="0"/>
              <a:t>2ª Função do calculo da média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75075F-E2DC-48C2-B8D1-1F6084956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055" y="819106"/>
            <a:ext cx="11123577" cy="3649133"/>
          </a:xfrm>
        </p:spPr>
        <p:txBody>
          <a:bodyPr>
            <a:normAutofit/>
          </a:bodyPr>
          <a:lstStyle/>
          <a:p>
            <a:r>
              <a:rPr lang="pt-BR" sz="2800" dirty="0"/>
              <a:t>Resolvendo o 1º problema : </a:t>
            </a:r>
            <a:r>
              <a:rPr lang="pt-B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matriz – </a:t>
            </a:r>
            <a:r>
              <a:rPr lang="pt-B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notas [l][c] </a:t>
            </a:r>
            <a:r>
              <a:rPr lang="pt-BR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– ela não foi declarada na função;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  <p:pic>
        <p:nvPicPr>
          <p:cNvPr id="7" name="Imagem 6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753E53AF-4A8A-45A9-8EE5-65333FCCE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057" y="3904310"/>
            <a:ext cx="4991533" cy="563929"/>
          </a:xfrm>
          <a:prstGeom prst="rect">
            <a:avLst/>
          </a:prstGeom>
        </p:spPr>
      </p:pic>
      <p:sp>
        <p:nvSpPr>
          <p:cNvPr id="8" name="Balão de Fala: Oval 7">
            <a:extLst>
              <a:ext uri="{FF2B5EF4-FFF2-40B4-BE49-F238E27FC236}">
                <a16:creationId xmlns:a16="http://schemas.microsoft.com/office/drawing/2014/main" id="{6B8CD65E-627E-4EE6-9BA6-4BC818AB8FDB}"/>
              </a:ext>
            </a:extLst>
          </p:cNvPr>
          <p:cNvSpPr/>
          <p:nvPr/>
        </p:nvSpPr>
        <p:spPr>
          <a:xfrm>
            <a:off x="7733876" y="2835078"/>
            <a:ext cx="4250600" cy="2138464"/>
          </a:xfrm>
          <a:prstGeom prst="wedgeEllipseCallout">
            <a:avLst>
              <a:gd name="adj1" fmla="val -93492"/>
              <a:gd name="adj2" fmla="val 120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 declaramos a matriz como global  ou  passamos ela como parâmetro. No caso, passamos ela como parâmetro.</a:t>
            </a:r>
          </a:p>
        </p:txBody>
      </p:sp>
      <p:sp>
        <p:nvSpPr>
          <p:cNvPr id="12" name="Balão de Pensamento: Nuvem 11">
            <a:extLst>
              <a:ext uri="{FF2B5EF4-FFF2-40B4-BE49-F238E27FC236}">
                <a16:creationId xmlns:a16="http://schemas.microsoft.com/office/drawing/2014/main" id="{EA3F162E-ACF1-4720-ABE7-BA4790F9F4CD}"/>
              </a:ext>
            </a:extLst>
          </p:cNvPr>
          <p:cNvSpPr/>
          <p:nvPr/>
        </p:nvSpPr>
        <p:spPr>
          <a:xfrm>
            <a:off x="3234447" y="5282120"/>
            <a:ext cx="4732506" cy="1220038"/>
          </a:xfrm>
          <a:prstGeom prst="cloudCallout">
            <a:avLst>
              <a:gd name="adj1" fmla="val -1682"/>
              <a:gd name="adj2" fmla="val -1092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 for só um [] ela seria um vetor.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0188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D1B81998A0E3641AB2E5CBEB704A65C" ma:contentTypeVersion="2" ma:contentTypeDescription="Crie um novo documento." ma:contentTypeScope="" ma:versionID="948bee696139d5cb0c0632aba620f28a">
  <xsd:schema xmlns:xsd="http://www.w3.org/2001/XMLSchema" xmlns:xs="http://www.w3.org/2001/XMLSchema" xmlns:p="http://schemas.microsoft.com/office/2006/metadata/properties" xmlns:ns2="cd320f6d-5a55-4912-a642-89a7b7b43be2" targetNamespace="http://schemas.microsoft.com/office/2006/metadata/properties" ma:root="true" ma:fieldsID="c8a5b9e7ce0ddfcbf8718270659725e9" ns2:_="">
    <xsd:import namespace="cd320f6d-5a55-4912-a642-89a7b7b43b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320f6d-5a55-4912-a642-89a7b7b4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917F7B-884B-47D7-A200-70BEA903B248}"/>
</file>

<file path=customXml/itemProps2.xml><?xml version="1.0" encoding="utf-8"?>
<ds:datastoreItem xmlns:ds="http://schemas.openxmlformats.org/officeDocument/2006/customXml" ds:itemID="{6C4530EA-9AF7-463E-9666-DD347572D28C}"/>
</file>

<file path=customXml/itemProps3.xml><?xml version="1.0" encoding="utf-8"?>
<ds:datastoreItem xmlns:ds="http://schemas.openxmlformats.org/officeDocument/2006/customXml" ds:itemID="{1DC3DCA6-42F4-4054-9DA4-208B9BAEFCBB}"/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1150</Words>
  <Application>Microsoft Office PowerPoint</Application>
  <PresentationFormat>Widescreen</PresentationFormat>
  <Paragraphs>105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FUNÇÕES – PARTE 2</vt:lpstr>
      <vt:lpstr>Então vamos lá...</vt:lpstr>
      <vt:lpstr>Apresentação do PowerPoint</vt:lpstr>
      <vt:lpstr>Entendendo o programa</vt:lpstr>
      <vt:lpstr>1ª Função de aprovado ou reprovado</vt:lpstr>
      <vt:lpstr>1ª Função de aprovado ou reprovado</vt:lpstr>
      <vt:lpstr>1ª Função de aprovado ou reprovado</vt:lpstr>
      <vt:lpstr>2ª Função do calculo da média</vt:lpstr>
      <vt:lpstr>2ª Função do calculo da média</vt:lpstr>
      <vt:lpstr>2ª Função do calculo da média</vt:lpstr>
      <vt:lpstr>3ª Função  escreveLinha()</vt:lpstr>
      <vt:lpstr>4ª Função – gerar o relatorio</vt:lpstr>
      <vt:lpstr>4ª Função – gerar o relatorio</vt:lpstr>
      <vt:lpstr>4ª Função – gerar o relatorio</vt:lpstr>
      <vt:lpstr>4ª Função – gerar o relatorio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 – PARTE 2</dc:title>
  <dc:creator>ROSELI LOVATO TERRANI</dc:creator>
  <cp:lastModifiedBy>ROSELI LOVATO TERRANI</cp:lastModifiedBy>
  <cp:revision>2</cp:revision>
  <dcterms:created xsi:type="dcterms:W3CDTF">2020-07-09T23:06:38Z</dcterms:created>
  <dcterms:modified xsi:type="dcterms:W3CDTF">2020-07-09T23:18:10Z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0x010100CD1B81998A0E3641AB2E5CBEB704A65C</vt:lpwstr>
  </property>
</Properties>
</file>