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3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4941AD-6E86-4157-9A60-AB08BB545A87}">
  <a:tblStyle styleId="{0A4941AD-6E86-4157-9A60-AB08BB545A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9"/>
    <p:restoredTop sz="94694"/>
  </p:normalViewPr>
  <p:slideViewPr>
    <p:cSldViewPr snapToGrid="0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73568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2795250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2795250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2795250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2795250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2795250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62795250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62795250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62795250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62795250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62795250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2795250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62795250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62795250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62795250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62795250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62795250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2795250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62795250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62795250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62795250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2795250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2795250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27952505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627952505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2795250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2795250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2795250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27952505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27952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27952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6279525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6279525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2795250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62795250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62795250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62795250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2795250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62795250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2795250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62795250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62795250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62795250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2571749"/>
            <a:ext cx="4138550" cy="1701419"/>
          </a:xfrm>
        </p:spPr>
        <p:txBody>
          <a:bodyPr anchor="t">
            <a:normAutofit/>
          </a:bodyPr>
          <a:lstStyle>
            <a:lvl1pPr algn="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9206" y="1701590"/>
            <a:ext cx="4018200" cy="870160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643462" y="2447139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8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1931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164567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5568" cy="807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2352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7752856" y="300504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9536" y="604363"/>
            <a:ext cx="994889" cy="393309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6564" y="727807"/>
            <a:ext cx="4850177" cy="380965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2747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094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164620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6025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2360440"/>
            <a:ext cx="5967420" cy="1068560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77" y="1701590"/>
            <a:ext cx="5843948" cy="658851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6569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3"/>
            <a:ext cx="5963238" cy="8112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4031" y="1539087"/>
            <a:ext cx="2918970" cy="2998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977" y="1539086"/>
            <a:ext cx="2920667" cy="29983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1647129" y="480917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53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1645238" y="477318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4"/>
            <a:ext cx="5967420" cy="8087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6964" y="1539086"/>
            <a:ext cx="2922350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6964" y="2138498"/>
            <a:ext cx="2920217" cy="2303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975" y="1539086"/>
            <a:ext cx="2924849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976" y="2138498"/>
            <a:ext cx="2924849" cy="2303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0502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1647129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643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6335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165616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743" y="961839"/>
            <a:ext cx="1998271" cy="1427431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115" y="604363"/>
            <a:ext cx="4084709" cy="393309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2" y="2389616"/>
            <a:ext cx="1998271" cy="1789798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4480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60296" y="2422"/>
            <a:ext cx="3472301" cy="51435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6015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430" y="961839"/>
            <a:ext cx="2978240" cy="142535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1" y="2387196"/>
            <a:ext cx="2978906" cy="1789796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2111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6" y="1578901"/>
            <a:ext cx="7020154" cy="35645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24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6" y="123445"/>
            <a:ext cx="477545" cy="242138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57" name="Rectangle 56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3680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55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81962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31720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81478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31236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rielFVieira/PDV_Grupo5_Projeto_Softwa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704414" y="607956"/>
            <a:ext cx="4138550" cy="1093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Ponto de Venda: </a:t>
            </a:r>
            <a:r>
              <a:rPr lang="pt-BR" sz="3300" dirty="0"/>
              <a:t>Caixa de Mercado</a:t>
            </a:r>
            <a:endParaRPr sz="33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742706" y="607956"/>
            <a:ext cx="2401294" cy="4059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IC/UFF</a:t>
            </a: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Projeto de Software</a:t>
            </a: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lang="pt-BR" sz="1600" dirty="0">
              <a:solidFill>
                <a:schemeClr val="tx2">
                  <a:lumMod val="25000"/>
                </a:schemeClr>
              </a:solidFill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 dirty="0">
                <a:solidFill>
                  <a:schemeClr val="tx2">
                    <a:lumMod val="25000"/>
                  </a:schemeClr>
                </a:solidFill>
              </a:rPr>
              <a:t>Professor: </a:t>
            </a: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 dirty="0">
                <a:solidFill>
                  <a:schemeClr val="tx2">
                    <a:lumMod val="25000"/>
                  </a:schemeClr>
                </a:solidFill>
              </a:rPr>
              <a:t>Paulo Figueiredo Pires</a:t>
            </a: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lang="pt-BR" sz="1400" dirty="0">
              <a:solidFill>
                <a:schemeClr val="tx2">
                  <a:lumMod val="25000"/>
                </a:schemeClr>
              </a:solidFill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400" b="1" dirty="0">
                <a:solidFill>
                  <a:schemeClr val="tx2">
                    <a:lumMod val="25000"/>
                  </a:schemeClr>
                </a:solidFill>
              </a:rPr>
              <a:t>Grupo 5:</a:t>
            </a:r>
          </a:p>
          <a:p>
            <a: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</a:pPr>
            <a:r>
              <a:rPr lang="pt-BR" sz="1200" dirty="0">
                <a:solidFill>
                  <a:schemeClr val="tx2">
                    <a:lumMod val="25000"/>
                  </a:schemeClr>
                </a:solidFill>
              </a:rPr>
              <a:t>Gabriel Figueiredo Vieira</a:t>
            </a:r>
          </a:p>
          <a:p>
            <a: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</a:pPr>
            <a:r>
              <a:rPr lang="pt-BR" sz="1200" dirty="0">
                <a:solidFill>
                  <a:schemeClr val="tx2">
                    <a:lumMod val="25000"/>
                  </a:schemeClr>
                </a:solidFill>
              </a:rPr>
              <a:t>Jair de Lima Ribeiro</a:t>
            </a:r>
          </a:p>
          <a:p>
            <a: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</a:pPr>
            <a:r>
              <a:rPr lang="pt-BR" sz="1200" dirty="0">
                <a:solidFill>
                  <a:schemeClr val="tx2">
                    <a:lumMod val="25000"/>
                  </a:schemeClr>
                </a:solidFill>
              </a:rPr>
              <a:t>Marcio </a:t>
            </a:r>
            <a:r>
              <a:rPr lang="pt-BR" sz="1200" dirty="0" err="1">
                <a:solidFill>
                  <a:schemeClr val="tx2">
                    <a:lumMod val="25000"/>
                  </a:schemeClr>
                </a:solidFill>
              </a:rPr>
              <a:t>Bedran</a:t>
            </a:r>
            <a:r>
              <a:rPr lang="pt-BR" sz="1200" dirty="0">
                <a:solidFill>
                  <a:schemeClr val="tx2">
                    <a:lumMod val="25000"/>
                  </a:schemeClr>
                </a:solidFill>
              </a:rPr>
              <a:t> M. da Costa</a:t>
            </a:r>
          </a:p>
          <a:p>
            <a: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</a:pPr>
            <a:r>
              <a:rPr lang="pt-BR" sz="1200" dirty="0">
                <a:solidFill>
                  <a:schemeClr val="tx2">
                    <a:lumMod val="25000"/>
                  </a:schemeClr>
                </a:solidFill>
              </a:rPr>
              <a:t>Rodrigo dos Santos Carvalho </a:t>
            </a:r>
          </a:p>
          <a:p>
            <a: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</a:pPr>
            <a:r>
              <a:rPr lang="pt-BR" sz="1200" dirty="0">
                <a:solidFill>
                  <a:schemeClr val="tx2">
                    <a:lumMod val="25000"/>
                  </a:schemeClr>
                </a:solidFill>
              </a:rPr>
              <a:t>Thiago Rodrigues da Motta Fagundes</a:t>
            </a:r>
          </a:p>
          <a:p>
            <a: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</a:pPr>
            <a:r>
              <a:rPr lang="pt-BR" sz="1200" dirty="0">
                <a:solidFill>
                  <a:schemeClr val="tx2">
                    <a:lumMod val="25000"/>
                  </a:schemeClr>
                </a:solidFill>
              </a:rPr>
              <a:t>Victor </a:t>
            </a:r>
            <a:r>
              <a:rPr lang="pt-BR" sz="1200" dirty="0" err="1">
                <a:solidFill>
                  <a:schemeClr val="tx2">
                    <a:lumMod val="25000"/>
                  </a:schemeClr>
                </a:solidFill>
              </a:rPr>
              <a:t>Verdan</a:t>
            </a:r>
            <a:r>
              <a:rPr lang="pt-BR" sz="1200" dirty="0">
                <a:solidFill>
                  <a:schemeClr val="tx2">
                    <a:lumMod val="25000"/>
                  </a:schemeClr>
                </a:solidFill>
              </a:rPr>
              <a:t> Braga</a:t>
            </a: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 dirty="0">
                <a:solidFill>
                  <a:schemeClr val="tx2">
                    <a:lumMod val="25000"/>
                  </a:schemeClr>
                </a:solidFill>
              </a:rPr>
              <a:t>Winne P. I. Domingues</a:t>
            </a: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lang="pt-BR" sz="1600" dirty="0">
              <a:solidFill>
                <a:schemeClr val="tx2">
                  <a:lumMod val="25000"/>
                </a:schemeClr>
              </a:solidFill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 dirty="0">
                <a:solidFill>
                  <a:schemeClr val="tx2">
                    <a:lumMod val="25000"/>
                  </a:schemeClr>
                </a:solidFill>
              </a:rPr>
              <a:t>2022.1</a:t>
            </a:r>
            <a:endParaRPr sz="1600" dirty="0">
              <a:solidFill>
                <a:schemeClr val="tx2">
                  <a:lumMod val="25000"/>
                </a:schemeClr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12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E622ED6-B818-193B-A71D-949F540E94FD}"/>
              </a:ext>
            </a:extLst>
          </p:cNvPr>
          <p:cNvSpPr txBox="1"/>
          <p:nvPr/>
        </p:nvSpPr>
        <p:spPr>
          <a:xfrm>
            <a:off x="764120" y="2571750"/>
            <a:ext cx="5876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Repositório do projeto:</a:t>
            </a:r>
          </a:p>
          <a:p>
            <a:pPr algn="ctr"/>
            <a:r>
              <a:rPr lang="pt-BR" sz="1400" dirty="0">
                <a:hlinkClick r:id="rId3"/>
              </a:rPr>
              <a:t>GitHub</a:t>
            </a:r>
            <a:endParaRPr lang="pt-B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Casos de Uso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105" name="Google Shape;105;p22"/>
          <p:cNvGraphicFramePr/>
          <p:nvPr>
            <p:extLst>
              <p:ext uri="{D42A27DB-BD31-4B8C-83A1-F6EECF244321}">
                <p14:modId xmlns:p14="http://schemas.microsoft.com/office/powerpoint/2010/main" val="2212086089"/>
              </p:ext>
            </p:extLst>
          </p:nvPr>
        </p:nvGraphicFramePr>
        <p:xfrm>
          <a:off x="803082" y="1127000"/>
          <a:ext cx="7953268" cy="333723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7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UC5 - Editar usuário cadastrado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Administrador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administrador deseja editar o cadastro de um usuário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Referências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UC1, </a:t>
                      </a:r>
                      <a:r>
                        <a:rPr lang="pt-BR"/>
                        <a:t>UC3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Acessar a funcionalidade de edição de usuários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Administrador autenticado no sistema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Usuário cadastrado no sistema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Usuário editado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3"/>
          <p:cNvGraphicFramePr/>
          <p:nvPr>
            <p:extLst>
              <p:ext uri="{D42A27DB-BD31-4B8C-83A1-F6EECF244321}">
                <p14:modId xmlns:p14="http://schemas.microsoft.com/office/powerpoint/2010/main" val="3985053922"/>
              </p:ext>
            </p:extLst>
          </p:nvPr>
        </p:nvGraphicFramePr>
        <p:xfrm>
          <a:off x="803082" y="525775"/>
          <a:ext cx="7953268" cy="435915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7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principal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administrador acessa a listagem de usuários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sistema retorna a listagem de usuários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administrador filtra pelo usuário desejado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sistema retorna uma listagem de usuários com base nos dados do filtro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administrador seleciona para editar o usuário desejado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sistema abre a tela de edição do usuário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administrador altera os dados que deseja no cadastro do usuário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administrador salva a edição dos dados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sistema retorna uma mensagem de sucesso para a edição realizada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Casos de Uso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116" name="Google Shape;116;p24"/>
          <p:cNvGraphicFramePr/>
          <p:nvPr>
            <p:extLst>
              <p:ext uri="{D42A27DB-BD31-4B8C-83A1-F6EECF244321}">
                <p14:modId xmlns:p14="http://schemas.microsoft.com/office/powerpoint/2010/main" val="1338794782"/>
              </p:ext>
            </p:extLst>
          </p:nvPr>
        </p:nvGraphicFramePr>
        <p:xfrm>
          <a:off x="818984" y="1127000"/>
          <a:ext cx="7937366" cy="333723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UC6 - Registrar produto na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do caixa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operador deseja registrar um produto na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Referências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Acessar a funcionalidade de cadastro de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autenticado no sistema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Produto cadastrado no sistema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Produto registrado na venda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5"/>
          <p:cNvGraphicFramePr/>
          <p:nvPr>
            <p:extLst>
              <p:ext uri="{D42A27DB-BD31-4B8C-83A1-F6EECF244321}">
                <p14:modId xmlns:p14="http://schemas.microsoft.com/office/powerpoint/2010/main" val="3077875095"/>
              </p:ext>
            </p:extLst>
          </p:nvPr>
        </p:nvGraphicFramePr>
        <p:xfrm>
          <a:off x="803082" y="525775"/>
          <a:ext cx="7953268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7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principal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Operador inicia uma venda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Para cada produto operador digita o código do produto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Sistema adiciona os produtos a venda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Sistema prossegue para a finalização da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Casos de Uso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127" name="Google Shape;127;p26"/>
          <p:cNvGraphicFramePr/>
          <p:nvPr>
            <p:extLst>
              <p:ext uri="{D42A27DB-BD31-4B8C-83A1-F6EECF244321}">
                <p14:modId xmlns:p14="http://schemas.microsoft.com/office/powerpoint/2010/main" val="715925685"/>
              </p:ext>
            </p:extLst>
          </p:nvPr>
        </p:nvGraphicFramePr>
        <p:xfrm>
          <a:off x="818984" y="1127000"/>
          <a:ext cx="7937366" cy="368317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UC7 - Finalizar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do caixa, sistema de pagamento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deseja finalizar a venda e registrar o pagamento do cliente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Referências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UC1, </a:t>
                      </a:r>
                      <a:r>
                        <a:rPr lang="pt-BR"/>
                        <a:t>UC6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acessa a funcionalidade de finalizar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autenticado no sistema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Produtos da venda em aberto já registrados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Pagamento recebido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Emissão da nota fiscal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Registro da venda no sistema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7"/>
          <p:cNvGraphicFramePr/>
          <p:nvPr>
            <p:extLst>
              <p:ext uri="{D42A27DB-BD31-4B8C-83A1-F6EECF244321}">
                <p14:modId xmlns:p14="http://schemas.microsoft.com/office/powerpoint/2010/main" val="3080696083"/>
              </p:ext>
            </p:extLst>
          </p:nvPr>
        </p:nvGraphicFramePr>
        <p:xfrm>
          <a:off x="811032" y="242463"/>
          <a:ext cx="7945317" cy="458998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principal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Operador seleciona que deseja finalizar a venda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solicita a forma de pagamento desejada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operador seleciona a opção “cartão de crédito/débito”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envia para o sistema de pagamento os dados a respeito do valor da venda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de pagamento informa ao sistema que a transação foi realizada com sucesso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registra a saída dos produtos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gera a nota fiscal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operador entrega a nota fiscal ao cliente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informa que a venda foi concluída com sucesso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3.1    O operador seleciona a opção “dinheiro”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3.1.1 O operador registra no sistema a quantia entregue pelo cliente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5.1    O pagamento é confirmado pelo operador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5.1.1 O sistema informa que a quantia entregue é superior ao valor total da venda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5.1.2 O sistema informa a quantia a ser estornada ao cliente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Casos de Uso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138" name="Google Shape;138;p28"/>
          <p:cNvGraphicFramePr/>
          <p:nvPr>
            <p:extLst>
              <p:ext uri="{D42A27DB-BD31-4B8C-83A1-F6EECF244321}">
                <p14:modId xmlns:p14="http://schemas.microsoft.com/office/powerpoint/2010/main" val="3819534878"/>
              </p:ext>
            </p:extLst>
          </p:nvPr>
        </p:nvGraphicFramePr>
        <p:xfrm>
          <a:off x="803082" y="1127000"/>
          <a:ext cx="7953268" cy="319702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7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UC8 - Remover um produto da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de caixa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Descrição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de caixa deseja remover um produto adicionado na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Referências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Cliente solicita a remoção de um produto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Produto adicionado na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Produto seleciona removido da venda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9"/>
          <p:cNvGraphicFramePr/>
          <p:nvPr>
            <p:extLst>
              <p:ext uri="{D42A27DB-BD31-4B8C-83A1-F6EECF244321}">
                <p14:modId xmlns:p14="http://schemas.microsoft.com/office/powerpoint/2010/main" val="3697940003"/>
              </p:ext>
            </p:extLst>
          </p:nvPr>
        </p:nvGraphicFramePr>
        <p:xfrm>
          <a:off x="826936" y="525775"/>
          <a:ext cx="7929414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4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principal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Operador seleciona produto desejado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Sistema marca produto como selecionado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Operador clica no botão de remover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Sistema remove produto selecionado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Casos de Uso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149" name="Google Shape;149;p30"/>
          <p:cNvGraphicFramePr/>
          <p:nvPr>
            <p:extLst>
              <p:ext uri="{D42A27DB-BD31-4B8C-83A1-F6EECF244321}">
                <p14:modId xmlns:p14="http://schemas.microsoft.com/office/powerpoint/2010/main" val="537857841"/>
              </p:ext>
            </p:extLst>
          </p:nvPr>
        </p:nvGraphicFramePr>
        <p:xfrm>
          <a:off x="818984" y="1127000"/>
          <a:ext cx="7937366" cy="319702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UC9 - Cancelar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do caixa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Cliente deseja cancelar compra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Referências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Cliente solicita o cancelamento da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Ter sido efetuado o registro de produtos na venda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Venda cancelada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31"/>
          <p:cNvGraphicFramePr/>
          <p:nvPr>
            <p:extLst>
              <p:ext uri="{D42A27DB-BD31-4B8C-83A1-F6EECF244321}">
                <p14:modId xmlns:p14="http://schemas.microsoft.com/office/powerpoint/2010/main" val="291148526"/>
              </p:ext>
            </p:extLst>
          </p:nvPr>
        </p:nvGraphicFramePr>
        <p:xfrm>
          <a:off x="803082" y="525775"/>
          <a:ext cx="7953268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7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principal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Operador clica no botão de cancelar venda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Sistema apresenta tela de confirmação de cancelamento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Operador clica no botão de confirmar cancelamento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Sistema retorna mensagem de venda cancelada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3.1    Operador clica no botão de voltar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3.1.1 Sistema volta para a tela de vendas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50790" y="445025"/>
            <a:ext cx="79815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Casos de Uso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61" name="Google Shape;61;p14"/>
          <p:cNvGraphicFramePr/>
          <p:nvPr>
            <p:extLst>
              <p:ext uri="{D42A27DB-BD31-4B8C-83A1-F6EECF244321}">
                <p14:modId xmlns:p14="http://schemas.microsoft.com/office/powerpoint/2010/main" val="1588934340"/>
              </p:ext>
            </p:extLst>
          </p:nvPr>
        </p:nvGraphicFramePr>
        <p:xfrm>
          <a:off x="850790" y="1127000"/>
          <a:ext cx="7905560" cy="319702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2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UC1 - Usuário se autentica no sistema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Administrador, Operador de Caixa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Usuário deseja se autenticar no sistema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Referências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usuário acessa a funcionalidade de login no sistema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Usuário não pode estar autenticado no sistema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Usuário está </a:t>
                      </a: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autenticado </a:t>
                      </a:r>
                      <a:r>
                        <a:rPr lang="pt-BR" dirty="0"/>
                        <a:t>no sistema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Requisitos Funcionais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160" name="Google Shape;160;p32"/>
          <p:cNvGraphicFramePr/>
          <p:nvPr>
            <p:extLst>
              <p:ext uri="{D42A27DB-BD31-4B8C-83A1-F6EECF244321}">
                <p14:modId xmlns:p14="http://schemas.microsoft.com/office/powerpoint/2010/main" val="1041225892"/>
              </p:ext>
            </p:extLst>
          </p:nvPr>
        </p:nvGraphicFramePr>
        <p:xfrm>
          <a:off x="803082" y="1198125"/>
          <a:ext cx="7953268" cy="240021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1180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Especificação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Teste de Validação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permitir a autenticação de usuários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usuário acessa o sistema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usuário acessa a área de login</a:t>
                      </a:r>
                      <a:endParaRPr sz="120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 sz="1200"/>
                        <a:t>O usuário preenche suas credenciais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usuário se autentica com sucesso no sistema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/>
                        <a:t>RF2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permitir o cadastro de produtos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administrador cadastra um produto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administrador verifica se o produto cadastrado aparece na listagem de produtos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Requisitos Funcionais - continuação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166" name="Google Shape;166;p33"/>
          <p:cNvGraphicFramePr/>
          <p:nvPr>
            <p:extLst>
              <p:ext uri="{D42A27DB-BD31-4B8C-83A1-F6EECF244321}">
                <p14:modId xmlns:p14="http://schemas.microsoft.com/office/powerpoint/2010/main" val="1504620221"/>
              </p:ext>
            </p:extLst>
          </p:nvPr>
        </p:nvGraphicFramePr>
        <p:xfrm>
          <a:off x="818984" y="1198125"/>
          <a:ext cx="7937367" cy="386322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117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Especificação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Teste de Validação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/>
                        <a:t>RF3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permitir cadastro de usuários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administrador cadastra um usuário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administrador verifica que o usuário cadastrado aparece na listagem de usuários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registrar vendas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operador inicia uma venda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operador registra um produto na venda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operador confirma a inclusão do produto na venda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finalizar as vendas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operador seleciona para finalizar uma venda previamente iniciada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operador segue pelas etapas de seleção da forma de pagamento e confirma o mesmo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operador verifica que a venda foi finalizada e a nota fiscal gerada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34"/>
          <p:cNvGraphicFramePr/>
          <p:nvPr>
            <p:extLst>
              <p:ext uri="{D42A27DB-BD31-4B8C-83A1-F6EECF244321}">
                <p14:modId xmlns:p14="http://schemas.microsoft.com/office/powerpoint/2010/main" val="3366307839"/>
              </p:ext>
            </p:extLst>
          </p:nvPr>
        </p:nvGraphicFramePr>
        <p:xfrm>
          <a:off x="826936" y="1099400"/>
          <a:ext cx="8102379" cy="402972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120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0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Especificação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Teste de Validação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RNF1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/>
                        <a:t>O sistema deve ser intuitivo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usuário utiliza o sistema sem ou com pouco treinamento</a:t>
                      </a: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Em caso de dúvidas, o usuário consegue ajuda na interface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RNF2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/>
                        <a:t>O sistema deve funcionar durante todo o expediente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usuário acessa o sistema durante todo o expediente da empresa</a:t>
                      </a: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usuário não percebe interrupções ou congestionamentos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RNF3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/>
                        <a:t>O sistema deve se integrar com um sistema de pagamento via cartão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operador seleciona a opção de pagamento via cartão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A transação via cartão é concluída com sucesso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 dirty="0"/>
                        <a:t>O sistema registra a finalização da venda através da opção de pagamento selecionada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Requisitos Não Funcionais</a:t>
            </a: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>
            <p:extLst>
              <p:ext uri="{D42A27DB-BD31-4B8C-83A1-F6EECF244321}">
                <p14:modId xmlns:p14="http://schemas.microsoft.com/office/powerpoint/2010/main" val="698390914"/>
              </p:ext>
            </p:extLst>
          </p:nvPr>
        </p:nvGraphicFramePr>
        <p:xfrm>
          <a:off x="842838" y="525775"/>
          <a:ext cx="7913512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4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8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principal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Usuário inicia sistema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Usuário acessa página de login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Usuário </a:t>
                      </a:r>
                      <a:r>
                        <a:rPr lang="pt-BR"/>
                        <a:t>preenche suas credenciais de acesso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Usuário </a:t>
                      </a:r>
                      <a:r>
                        <a:rPr lang="pt-BR"/>
                        <a:t>clica em entrar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Sistema libera acesso para o usuário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Casos de Uso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72" name="Google Shape;72;p16"/>
          <p:cNvGraphicFramePr/>
          <p:nvPr>
            <p:extLst>
              <p:ext uri="{D42A27DB-BD31-4B8C-83A1-F6EECF244321}">
                <p14:modId xmlns:p14="http://schemas.microsoft.com/office/powerpoint/2010/main" val="3386110227"/>
              </p:ext>
            </p:extLst>
          </p:nvPr>
        </p:nvGraphicFramePr>
        <p:xfrm>
          <a:off x="826936" y="1127000"/>
          <a:ext cx="7929414" cy="333723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4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Nome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UC2 - Cadastrar produto no sistema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Ator(es)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Administrador do sistema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Descrição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administrador deseja cadastrar no sistema os produtos disponíveis em seu negócio.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Referências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UC1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Acessar a funcionalidade de cadastro de produtos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Administrador autenticado no sistema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Produto cadastrado no sistema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7"/>
          <p:cNvGraphicFramePr/>
          <p:nvPr>
            <p:extLst>
              <p:ext uri="{D42A27DB-BD31-4B8C-83A1-F6EECF244321}">
                <p14:modId xmlns:p14="http://schemas.microsoft.com/office/powerpoint/2010/main" val="4271834764"/>
              </p:ext>
            </p:extLst>
          </p:nvPr>
        </p:nvGraphicFramePr>
        <p:xfrm>
          <a:off x="858740" y="525775"/>
          <a:ext cx="7897609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6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principal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Administrador acessa a área de cadastro de produtos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Administrador seleciona para cadastrar um novo produto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Administrador preenche os dados do produto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Administrador salva o produto preenchido 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informa que o cadastro foi realizado com sucesso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alternativo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 startAt="2"/>
                      </a:pPr>
                      <a:r>
                        <a:rPr lang="pt-BR" dirty="0"/>
                        <a:t> O sistema informa que o código do produto que se deseja cadastrar já foi cadastrado previamente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         2.1.1  O administrador cancela o cadastro do produto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Casos de Uso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83" name="Google Shape;83;p18"/>
          <p:cNvGraphicFramePr/>
          <p:nvPr>
            <p:extLst>
              <p:ext uri="{D42A27DB-BD31-4B8C-83A1-F6EECF244321}">
                <p14:modId xmlns:p14="http://schemas.microsoft.com/office/powerpoint/2010/main" val="2593374716"/>
              </p:ext>
            </p:extLst>
          </p:nvPr>
        </p:nvGraphicFramePr>
        <p:xfrm>
          <a:off x="826936" y="1127000"/>
          <a:ext cx="7929414" cy="333723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4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UC3 - Editar produto cadastrado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Administrador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administrador deseja editar o cadastro de um produto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Referências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Acessar a funcionalidade de edição de produto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Administrador logado no sistema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Produto cadastrado no sistema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Produto editado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9"/>
          <p:cNvGraphicFramePr/>
          <p:nvPr>
            <p:extLst>
              <p:ext uri="{D42A27DB-BD31-4B8C-83A1-F6EECF244321}">
                <p14:modId xmlns:p14="http://schemas.microsoft.com/office/powerpoint/2010/main" val="2021219870"/>
              </p:ext>
            </p:extLst>
          </p:nvPr>
        </p:nvGraphicFramePr>
        <p:xfrm>
          <a:off x="826936" y="525775"/>
          <a:ext cx="7929414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4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principal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administrador acessa a listagem de produtos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retorna a listagem de produtos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administrador filtra pelo produto desejado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retorna uma listagem de produtos com base nos dados do filtro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administrador seleciona para editar o produto desejado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abre a tela de edição do produto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administrador altera os dados que deseja no cadastro do produto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administrador salva a edição dos dados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retorna uma mensagem de sucesso para a edição realizada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811032" y="445025"/>
            <a:ext cx="80212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4"/>
                </a:solidFill>
              </a:rPr>
              <a:t>Casos de Uso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94" name="Google Shape;94;p20"/>
          <p:cNvGraphicFramePr/>
          <p:nvPr>
            <p:extLst>
              <p:ext uri="{D42A27DB-BD31-4B8C-83A1-F6EECF244321}">
                <p14:modId xmlns:p14="http://schemas.microsoft.com/office/powerpoint/2010/main" val="4237305272"/>
              </p:ext>
            </p:extLst>
          </p:nvPr>
        </p:nvGraphicFramePr>
        <p:xfrm>
          <a:off x="811032" y="1127000"/>
          <a:ext cx="7945317" cy="333723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UC4 - Cadastrar novo usuário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Administrador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Descrição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O administrador deseja cadastrar um novo administrador ou operador de caixa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Referências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UC1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Acessar a funcionalidade de cadastro de usuários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Administrador autenticado no sistema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Novo usuário cadastrado no sistema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1"/>
          <p:cNvGraphicFramePr/>
          <p:nvPr>
            <p:extLst>
              <p:ext uri="{D42A27DB-BD31-4B8C-83A1-F6EECF244321}">
                <p14:modId xmlns:p14="http://schemas.microsoft.com/office/powerpoint/2010/main" val="1291114297"/>
              </p:ext>
            </p:extLst>
          </p:nvPr>
        </p:nvGraphicFramePr>
        <p:xfrm>
          <a:off x="811032" y="525775"/>
          <a:ext cx="7945317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0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Fluxo principal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Administrador acessa a área de cadastro de usuários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Administrador seleciona para cadastrar um novo usuário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Administrador preenche os dados do usuário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Administrador salva o usuário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O sistema informa que o cadastro foi realizado com sucesso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{45347527-8CE9-5D4E-A4C1-B34BA65559B6}tf16401378</Template>
  <TotalTime>459</TotalTime>
  <Words>1331</Words>
  <Application>Microsoft Macintosh PowerPoint</Application>
  <PresentationFormat>Apresentação na tela (16:9)</PresentationFormat>
  <Paragraphs>290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MS Shell Dlg 2</vt:lpstr>
      <vt:lpstr>Wingdings</vt:lpstr>
      <vt:lpstr>Wingdings 3</vt:lpstr>
      <vt:lpstr>Madison</vt:lpstr>
      <vt:lpstr>Ponto de Venda: Caixa de Mercado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Requisitos Funcionais</vt:lpstr>
      <vt:lpstr>Requisitos Funcionais - continuação</vt:lpstr>
      <vt:lpstr>Requisitos Não Funcionais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Ponto de Venda - Caixa de Mercado</dc:title>
  <cp:lastModifiedBy>Winne Domingues</cp:lastModifiedBy>
  <cp:revision>4</cp:revision>
  <dcterms:modified xsi:type="dcterms:W3CDTF">2022-04-27T20:55:52Z</dcterms:modified>
</cp:coreProperties>
</file>