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O8aMOSlf+2Qf8Re13ls7xi64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9736E0-29E1-41AA-A3F1-4DFFF237EBB1}">
  <a:tblStyle styleId="{139736E0-29E1-41AA-A3F1-4DFFF237EB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 txBox="1"/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b="0" sz="135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24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/>
          <p:nvPr>
            <p:ph idx="2" type="pic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411"/>
            </a:schemeClr>
          </a:solidFill>
          <a:ln>
            <a:noFill/>
          </a:ln>
        </p:spPr>
      </p:sp>
      <p:sp>
        <p:nvSpPr>
          <p:cNvPr id="96" name="Google Shape;96;p33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/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99" name="Google Shape;99;p3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4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4"/>
          <p:cNvSpPr txBox="1"/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5"/>
          <p:cNvSpPr txBox="1"/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2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7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9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9"/>
          <p:cNvSpPr txBox="1"/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4" name="Google Shape;64;p29"/>
          <p:cNvSpPr txBox="1"/>
          <p:nvPr>
            <p:ph idx="4" type="body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0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30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/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2" type="body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3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3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914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8607" lvl="3" marL="18288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3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brielFVieira/PDV_Grupo5_Projeto_Softwa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5949"/>
              <a:buFont typeface="Arial"/>
              <a:buNone/>
            </a:pPr>
            <a:r>
              <a:rPr lang="pt-BR"/>
              <a:t>Ponto de Venda: </a:t>
            </a:r>
            <a:r>
              <a:rPr lang="pt-BR" sz="3300"/>
              <a:t>Caixa de Mercado</a:t>
            </a:r>
            <a:endParaRPr sz="330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>
                <a:solidFill>
                  <a:srgbClr val="08664C"/>
                </a:solidFill>
              </a:rPr>
              <a:t>IC/UFF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>
                <a:solidFill>
                  <a:srgbClr val="08664C"/>
                </a:solidFill>
              </a:rPr>
              <a:t>Projeto de Software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Professor: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Paulo Figueiredo Pires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400">
                <a:solidFill>
                  <a:srgbClr val="08664C"/>
                </a:solidFill>
              </a:rPr>
              <a:t>Grupo 5: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Gabriel Figueiredo Vieira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Jair de Lima Ribeiro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Marcio Bedran M. da Costa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Rodrigo dos Santos Carvalho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Thiago R. da Motta Fagundes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Victor Verdan Braga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Winne P. I. Domingues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2022.1</a:t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26" name="Google Shape;126;p1"/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do projeto: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49100"/>
                <a:gridCol w="58803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acessa a listagem de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retorna a listagem de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filtra pelo produto desejado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retorna uma listagem de produtos com base nos dados do filtro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seleciona para editar o produto desejado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abre a tela de edição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altera os dados que deseja no cadastro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administrador salva a edição dos dados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retorna uma mensagem de sucesso para a edição realizada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811032" y="445025"/>
            <a:ext cx="802126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81103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3225"/>
                <a:gridCol w="58921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UC4 - Cadastrar novo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cadastrar um novo administrador ou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Acessar a funcionalidade de cadastro de usuários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Novo 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9"/>
          <p:cNvGraphicFramePr/>
          <p:nvPr/>
        </p:nvGraphicFramePr>
        <p:xfrm>
          <a:off x="81103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acessa a área de cadastro de usuários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seleciona para cadastrar um novo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preenche o</a:t>
                      </a: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 nome, cpf e data de nascimento do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salva 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informa que o cadastro foi realizado com sucesso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UC5 - Editar usuário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editar o cadastro de um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cap="none" strike="noStrike"/>
                        <a:t>UC3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Acessar a funcionalidade de edição de usuários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editado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11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acessa a listagem de usuários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retorna a listagem de usuários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filtra pelo usuário desejado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retorna uma listagem de usuários com base nos dados do filtro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seleciona para editar o usuário desejado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abre a tela de edição do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altera os dados que deseja no cadastro do usuário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administrador salva a edição dos dados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O sistema retorna uma mensagem de sucesso para a edição realizada</a:t>
                      </a:r>
                      <a:endParaRPr sz="13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05" name="Google Shape;205;p12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UC6 - Registrar produto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operador deseja registrar um produto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Acessar a funcionalidade de cadastro de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autenticado no sistema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registrado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3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inicia uma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Para cada produto operador digita o código de barras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adiciona os produtos 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prossegue para a finalização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16" name="Google Shape;216;p14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UC7 - Finalizar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do caixa, sistema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deseja finalizar a venda e registrar o pagamento do cliente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cap="none" strike="noStrike"/>
                        <a:t>UC6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acessa a funcionalidade de finalizar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autenticado no sistema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Produtos da venda em aberto já registrados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Pagamento recebido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Emissão da nota fiscal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Registro da venda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15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que deseja finalizar 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solicita a forma de pagamento desejada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operador seleciona a opção “cartão de crédito/débito”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envia para o sistema de pagamento os dados a respeito do valor da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de pagamento informa ao sistema que a transação foi realizada com sucesso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registra a saída dos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gera a nota fiscal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operador entrega a nota fiscal ao cliente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informa que a venda foi concluída com sucesso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3.1    O operador seleciona a opção “dinheiro”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3.1.1 O operador registra no sistema a quantia entregue pelo cliente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5.1    O pagamento é confirmado pelo operador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5.1.1 O sistema informa que a quantia entregue é superior ao valor total da venda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5.1.2 O sistema informa a quantia a ser estornada ao cliente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27" name="Google Shape;227;p16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UC8 - Remover um produto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 caixa deseja remover um produto adicionado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UC7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Cliente solicita a remoção de um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adicionado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seleciona removido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803082" y="93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1180100"/>
                <a:gridCol w="1766900"/>
                <a:gridCol w="5006250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75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o sistema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a área de login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preenche suas credenciais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se autentica com sucesso no sistema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o cadastro e edição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produto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se o produto cadastrado aparece na listagem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edição de produtos já cadastrados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seleciona um produto já cadastrado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seleciona para editar o produto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altera os dados necessários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administrador salva os dados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dados do produto são alterados no sistema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cadastro 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edição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usuário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que o usuário cadastrado aparece na listagem de usuários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1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49100"/>
                <a:gridCol w="58803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produto desejado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marca produto como selecionado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opção de remover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remove produto selecionado</a:t>
                      </a:r>
                      <a:endParaRPr sz="135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8" name="Google Shape;238;p18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UC9 - Cancelar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Cliente deseja cancelar compra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UC7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Cliente solicita o cancelamento da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Ter sido efetuado o registro de produtos na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Venda cancelada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19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a opção de cancelar venda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apresenta tela de confirmação de cancelamento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Operador seleciona a opção de confirmar cancelamento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retorna mensagem de venda cancelada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/>
                        <a:t>3.1	Operador seleciona a opção de voltar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3.1.1 Sistema retorna para a tela de venda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continuação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856972" y="94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761900"/>
                <a:gridCol w="1811200"/>
                <a:gridCol w="5364250"/>
              </a:tblGrid>
              <a:tr h="33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edição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seleciona um usuário já cadastrado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seleciona para editar o usuário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altera os dados necessários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administrador salva os dados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dados do usuário são alterados no sistema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inicia uma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registra um produto na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confirma a inclusão do produto na venda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seleciona para finalizar uma venda previamente iniciada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segue pelas etapas de seleção da forma de pagamento e confirma o mesmo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verifica que a venda foi finalizada e a nota fiscal gerada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ser capaz de cancelar vendas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/>
                        <a:t>O operador registra produtos em uma venda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operador </a:t>
                      </a:r>
                      <a:r>
                        <a:rPr lang="pt-BR" sz="1200"/>
                        <a:t>seleciona para cancelar a venda aberta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operador confirma a exclusão da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retorna para a página inicial, cancelando a venda.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2"/>
          <p:cNvGraphicFramePr/>
          <p:nvPr/>
        </p:nvGraphicFramePr>
        <p:xfrm>
          <a:off x="826936" y="1017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129750"/>
                <a:gridCol w="6111800"/>
              </a:tblGrid>
              <a:tr h="4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ser intuitivo, </a:t>
                      </a:r>
                      <a:r>
                        <a:rPr lang="pt-BR" sz="1200"/>
                        <a:t>possuindo um tutorial guiado para aprendizado dos fluxos básicos, além de menus de ajuda para todas as funcionalidades.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</a:t>
                      </a:r>
                      <a:r>
                        <a:rPr lang="pt-BR" sz="1200"/>
                        <a:t>estar disponível durante 99% durante o horário de funcionamento do estabelecimento.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 integrar com um sistema de pagamento via cartão de crédito ou d</a:t>
                      </a:r>
                      <a:r>
                        <a:rPr lang="pt-BR" sz="1200"/>
                        <a:t>ébito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2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Não Funcionais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50" name="Google Shape;150;p2"/>
          <p:cNvGraphicFramePr/>
          <p:nvPr/>
        </p:nvGraphicFramePr>
        <p:xfrm>
          <a:off x="850790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42950"/>
                <a:gridCol w="5862625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UC1 - Usuário se autentica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Administrador,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deseja se autenticar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usuário acessa a funcionalidade de login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não pode estar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está </a:t>
                      </a: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sz="1350" u="none" cap="none" strike="noStrike"/>
                        <a:t>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"/>
          <p:cNvGraphicFramePr/>
          <p:nvPr/>
        </p:nvGraphicFramePr>
        <p:xfrm>
          <a:off x="842838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45000"/>
                <a:gridCol w="58685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Usuário inicia sistema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Usuário acessa página de login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cap="none" strike="noStrike"/>
                        <a:t>preenche suas credenciais de acesso (usuário e senha</a:t>
                      </a:r>
                      <a:r>
                        <a:rPr lang="pt-BR" sz="1350"/>
                        <a:t>)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cap="none" strike="noStrike"/>
                        <a:t>clica em entrar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Sistema libera acesso para o usuário</a:t>
                      </a:r>
                      <a:endParaRPr sz="135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61" name="Google Shape;161;p4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UC2 - Cadastrar produto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 do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cadastrar no sistema os produtos disponíveis em seu negócio.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Acessar a funcionalidade de cadastro de produtos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5"/>
          <p:cNvGraphicFramePr/>
          <p:nvPr/>
        </p:nvGraphicFramePr>
        <p:xfrm>
          <a:off x="858740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40875"/>
                <a:gridCol w="58567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acessa a área de cadastro de produtos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seleciona para cadastrar um novo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preenche </a:t>
                      </a:r>
                      <a:r>
                        <a:rPr lang="pt-BR" sz="1350"/>
                        <a:t>o código de barras, nome, preço e quantidade do produto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Administrador salva o produto preenchido </a:t>
                      </a:r>
                      <a:endParaRPr sz="135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cap="none" strike="noStrike"/>
                        <a:t>O sistema informa que o cadastro foi realizado com sucesso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2.1     O sistema informa que o código do produto que se deseja cadastrar já foi cadastrado previamente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2.1.1  O administrador cancela o cadastro do produto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{139736E0-29E1-41AA-A3F1-4DFFF237EBB1}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UC3 - Editar produto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administrador deseja editar o cadastro de um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Acessar a funcionalidade de edição de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 logado no sistema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Produto editado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