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9" roundtripDataSignature="AMtx7mjO8aMOSlf+2Qf8Re13ls7xi64X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FBA5331-9FB4-4AE7-B17D-9EC093DBF87E}">
  <a:tblStyle styleId="{2FBA5331-9FB4-4AE7-B17D-9EC093DBF87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/>
          <p:nvPr/>
        </p:nvSpPr>
        <p:spPr>
          <a:xfrm>
            <a:off x="755650" y="0"/>
            <a:ext cx="5950761" cy="5143500"/>
          </a:xfrm>
          <a:prstGeom prst="rect">
            <a:avLst/>
          </a:prstGeom>
          <a:solidFill>
            <a:schemeClr val="dk2">
              <a:alpha val="9137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4"/>
          <p:cNvSpPr/>
          <p:nvPr/>
        </p:nvSpPr>
        <p:spPr>
          <a:xfrm>
            <a:off x="6706411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4"/>
          <p:cNvSpPr txBox="1"/>
          <p:nvPr>
            <p:ph type="ctrTitle"/>
          </p:nvPr>
        </p:nvSpPr>
        <p:spPr>
          <a:xfrm>
            <a:off x="1958856" y="2571749"/>
            <a:ext cx="4138550" cy="1701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1" type="subTitle"/>
          </p:nvPr>
        </p:nvSpPr>
        <p:spPr>
          <a:xfrm>
            <a:off x="2079206" y="1701590"/>
            <a:ext cx="4018200" cy="870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0">
            <a:normAutofit/>
          </a:bodyPr>
          <a:lstStyle>
            <a:lvl1pPr lvl="0" algn="r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215"/>
              <a:buNone/>
              <a:defRPr b="0" sz="1350">
                <a:solidFill>
                  <a:schemeClr val="lt1"/>
                </a:solidFill>
              </a:defRPr>
            </a:lvl1pPr>
            <a:lvl2pPr lvl="1" algn="ctr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215"/>
              <a:buNone/>
              <a:defRPr sz="1350"/>
            </a:lvl2pPr>
            <a:lvl3pPr lvl="2" algn="ctr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215"/>
              <a:buNone/>
              <a:defRPr sz="1350"/>
            </a:lvl3pPr>
            <a:lvl4pPr lvl="3" algn="ctr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/>
            </a:lvl4pPr>
            <a:lvl5pPr lvl="4" algn="ctr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/>
            </a:lvl5pPr>
            <a:lvl6pPr lvl="5" algn="ctr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/>
            </a:lvl6pPr>
            <a:lvl7pPr lvl="6" algn="ctr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/>
            </a:lvl7pPr>
            <a:lvl8pPr lvl="7" algn="ctr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/>
            </a:lvl8pPr>
            <a:lvl9pPr lvl="8" algn="ctr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1080"/>
              <a:buNone/>
              <a:defRPr sz="1200"/>
            </a:lvl9pPr>
          </a:lstStyle>
          <a:p/>
        </p:txBody>
      </p:sp>
      <p:sp>
        <p:nvSpPr>
          <p:cNvPr id="20" name="Google Shape;20;p24"/>
          <p:cNvSpPr txBox="1"/>
          <p:nvPr>
            <p:ph idx="10" type="dt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4"/>
          <p:cNvSpPr txBox="1"/>
          <p:nvPr>
            <p:ph idx="11" type="ftr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4"/>
          <p:cNvSpPr txBox="1"/>
          <p:nvPr>
            <p:ph idx="12" type="sldNum"/>
          </p:nvPr>
        </p:nvSpPr>
        <p:spPr>
          <a:xfrm>
            <a:off x="118806" y="123445"/>
            <a:ext cx="477545" cy="242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3" name="Google Shape;23;p24"/>
          <p:cNvSpPr txBox="1"/>
          <p:nvPr/>
        </p:nvSpPr>
        <p:spPr>
          <a:xfrm>
            <a:off x="1643462" y="2447139"/>
            <a:ext cx="3117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3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dk2">
              <a:alpha val="9137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3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33"/>
          <p:cNvSpPr/>
          <p:nvPr>
            <p:ph idx="2" type="pic"/>
          </p:nvPr>
        </p:nvSpPr>
        <p:spPr>
          <a:xfrm>
            <a:off x="5060296" y="2422"/>
            <a:ext cx="3472301" cy="5143500"/>
          </a:xfrm>
          <a:prstGeom prst="rect">
            <a:avLst/>
          </a:prstGeom>
          <a:solidFill>
            <a:schemeClr val="lt1">
              <a:alpha val="9411"/>
            </a:schemeClr>
          </a:solidFill>
          <a:ln>
            <a:noFill/>
          </a:ln>
        </p:spPr>
      </p:sp>
      <p:sp>
        <p:nvSpPr>
          <p:cNvPr id="96" name="Google Shape;96;p33"/>
          <p:cNvSpPr txBox="1"/>
          <p:nvPr/>
        </p:nvSpPr>
        <p:spPr>
          <a:xfrm>
            <a:off x="1166015" y="845662"/>
            <a:ext cx="311727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135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75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3"/>
          <p:cNvSpPr txBox="1"/>
          <p:nvPr>
            <p:ph type="title"/>
          </p:nvPr>
        </p:nvSpPr>
        <p:spPr>
          <a:xfrm>
            <a:off x="1478430" y="961839"/>
            <a:ext cx="2978240" cy="1425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3"/>
          <p:cNvSpPr txBox="1"/>
          <p:nvPr>
            <p:ph idx="1" type="body"/>
          </p:nvPr>
        </p:nvSpPr>
        <p:spPr>
          <a:xfrm>
            <a:off x="1477741" y="2387196"/>
            <a:ext cx="2978906" cy="17897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  <a:defRPr sz="1500"/>
            </a:lvl1pPr>
            <a:lvl2pPr indent="-228600" lvl="1" marL="914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945"/>
              <a:buNone/>
              <a:defRPr sz="1050"/>
            </a:lvl2pPr>
            <a:lvl3pPr indent="-228600" lvl="2" marL="1371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81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750"/>
            </a:lvl4pPr>
            <a:lvl5pPr indent="-228600" lvl="4" marL="22860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750"/>
            </a:lvl6pPr>
            <a:lvl7pPr indent="-228600" lvl="6" marL="3200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750"/>
            </a:lvl7pPr>
            <a:lvl8pPr indent="-228600" lvl="7" marL="3657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750"/>
            </a:lvl8pPr>
            <a:lvl9pPr indent="-228600" lvl="8" marL="411480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675"/>
              <a:buNone/>
              <a:defRPr sz="750"/>
            </a:lvl9pPr>
          </a:lstStyle>
          <a:p/>
        </p:txBody>
      </p:sp>
      <p:sp>
        <p:nvSpPr>
          <p:cNvPr id="99" name="Google Shape;99;p33"/>
          <p:cNvSpPr txBox="1"/>
          <p:nvPr>
            <p:ph idx="10" type="dt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3"/>
          <p:cNvSpPr txBox="1"/>
          <p:nvPr>
            <p:ph idx="11" type="ftr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3"/>
          <p:cNvSpPr txBox="1"/>
          <p:nvPr>
            <p:ph idx="12" type="sldNum"/>
          </p:nvPr>
        </p:nvSpPr>
        <p:spPr>
          <a:xfrm>
            <a:off x="118806" y="123445"/>
            <a:ext cx="477545" cy="242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4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dk2">
              <a:alpha val="9137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4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4"/>
          <p:cNvSpPr txBox="1"/>
          <p:nvPr/>
        </p:nvSpPr>
        <p:spPr>
          <a:xfrm>
            <a:off x="1645677" y="480919"/>
            <a:ext cx="311727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135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75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4"/>
          <p:cNvSpPr txBox="1"/>
          <p:nvPr>
            <p:ph type="title"/>
          </p:nvPr>
        </p:nvSpPr>
        <p:spPr>
          <a:xfrm>
            <a:off x="1958857" y="606042"/>
            <a:ext cx="5965568" cy="807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4"/>
          <p:cNvSpPr txBox="1"/>
          <p:nvPr>
            <p:ph idx="1" type="body"/>
          </p:nvPr>
        </p:nvSpPr>
        <p:spPr>
          <a:xfrm rot="5400000">
            <a:off x="3504716" y="114570"/>
            <a:ext cx="2998371" cy="5847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108" name="Google Shape;108;p34"/>
          <p:cNvSpPr txBox="1"/>
          <p:nvPr>
            <p:ph idx="10" type="dt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4"/>
          <p:cNvSpPr txBox="1"/>
          <p:nvPr>
            <p:ph idx="11" type="ftr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4"/>
          <p:cNvSpPr txBox="1"/>
          <p:nvPr>
            <p:ph idx="12" type="sldNum"/>
          </p:nvPr>
        </p:nvSpPr>
        <p:spPr>
          <a:xfrm>
            <a:off x="118806" y="123445"/>
            <a:ext cx="477545" cy="242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5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dk2">
              <a:alpha val="9137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5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5"/>
          <p:cNvSpPr txBox="1"/>
          <p:nvPr/>
        </p:nvSpPr>
        <p:spPr>
          <a:xfrm rot="5400000">
            <a:off x="7752856" y="300504"/>
            <a:ext cx="311727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135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75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5"/>
          <p:cNvSpPr txBox="1"/>
          <p:nvPr>
            <p:ph type="title"/>
          </p:nvPr>
        </p:nvSpPr>
        <p:spPr>
          <a:xfrm rot="5400000">
            <a:off x="5460433" y="2073466"/>
            <a:ext cx="3933095" cy="994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5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5"/>
          <p:cNvSpPr txBox="1"/>
          <p:nvPr>
            <p:ph idx="1" type="body"/>
          </p:nvPr>
        </p:nvSpPr>
        <p:spPr>
          <a:xfrm rot="5400000">
            <a:off x="2476827" y="207544"/>
            <a:ext cx="3809651" cy="4850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117" name="Google Shape;117;p35"/>
          <p:cNvSpPr txBox="1"/>
          <p:nvPr>
            <p:ph idx="10" type="dt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5"/>
          <p:cNvSpPr txBox="1"/>
          <p:nvPr>
            <p:ph idx="11" type="ftr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5"/>
          <p:cNvSpPr txBox="1"/>
          <p:nvPr>
            <p:ph idx="12" type="sldNum"/>
          </p:nvPr>
        </p:nvSpPr>
        <p:spPr>
          <a:xfrm>
            <a:off x="118806" y="123445"/>
            <a:ext cx="477545" cy="242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6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dk2">
              <a:alpha val="9137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6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6"/>
          <p:cNvSpPr txBox="1"/>
          <p:nvPr>
            <p:ph type="title"/>
          </p:nvPr>
        </p:nvSpPr>
        <p:spPr>
          <a:xfrm>
            <a:off x="1958857" y="606042"/>
            <a:ext cx="5968748" cy="807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1" type="body"/>
          </p:nvPr>
        </p:nvSpPr>
        <p:spPr>
          <a:xfrm>
            <a:off x="2080199" y="1539087"/>
            <a:ext cx="5847405" cy="29983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33" name="Google Shape;33;p26"/>
          <p:cNvSpPr txBox="1"/>
          <p:nvPr>
            <p:ph idx="10" type="dt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6"/>
          <p:cNvSpPr txBox="1"/>
          <p:nvPr>
            <p:ph idx="11" type="ftr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12" type="sldNum"/>
          </p:nvPr>
        </p:nvSpPr>
        <p:spPr>
          <a:xfrm>
            <a:off x="118806" y="123445"/>
            <a:ext cx="477545" cy="242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6" name="Google Shape;36;p26"/>
          <p:cNvSpPr txBox="1"/>
          <p:nvPr/>
        </p:nvSpPr>
        <p:spPr>
          <a:xfrm>
            <a:off x="1646207" y="480919"/>
            <a:ext cx="311727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135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75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7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dk2">
              <a:alpha val="9137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7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7"/>
          <p:cNvSpPr txBox="1"/>
          <p:nvPr/>
        </p:nvSpPr>
        <p:spPr>
          <a:xfrm>
            <a:off x="1643882" y="2221939"/>
            <a:ext cx="311727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135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75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7"/>
          <p:cNvSpPr txBox="1"/>
          <p:nvPr>
            <p:ph type="title"/>
          </p:nvPr>
        </p:nvSpPr>
        <p:spPr>
          <a:xfrm>
            <a:off x="1957405" y="2360440"/>
            <a:ext cx="5967420" cy="106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" type="body"/>
          </p:nvPr>
        </p:nvSpPr>
        <p:spPr>
          <a:xfrm>
            <a:off x="2080477" y="1701590"/>
            <a:ext cx="5843948" cy="6588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0">
            <a:normAutofit/>
          </a:bodyPr>
          <a:lstStyle>
            <a:lvl1pPr indent="-228600" lvl="0" marL="457200" algn="r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215"/>
              <a:buNone/>
              <a:defRPr sz="135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215"/>
              <a:buNone/>
              <a:defRPr sz="135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215"/>
              <a:buNone/>
              <a:defRPr sz="135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108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27"/>
          <p:cNvSpPr txBox="1"/>
          <p:nvPr>
            <p:ph idx="10" type="dt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7"/>
          <p:cNvSpPr txBox="1"/>
          <p:nvPr>
            <p:ph idx="11" type="ftr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7"/>
          <p:cNvSpPr txBox="1"/>
          <p:nvPr>
            <p:ph idx="12" type="sldNum"/>
          </p:nvPr>
        </p:nvSpPr>
        <p:spPr>
          <a:xfrm>
            <a:off x="118806" y="123445"/>
            <a:ext cx="477545" cy="242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8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dk2">
              <a:alpha val="9137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8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8"/>
          <p:cNvSpPr txBox="1"/>
          <p:nvPr>
            <p:ph type="title"/>
          </p:nvPr>
        </p:nvSpPr>
        <p:spPr>
          <a:xfrm>
            <a:off x="1957405" y="604363"/>
            <a:ext cx="5963238" cy="811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8"/>
          <p:cNvSpPr txBox="1"/>
          <p:nvPr>
            <p:ph idx="1" type="body"/>
          </p:nvPr>
        </p:nvSpPr>
        <p:spPr>
          <a:xfrm>
            <a:off x="1954031" y="1539087"/>
            <a:ext cx="2918970" cy="2998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51" name="Google Shape;51;p28"/>
          <p:cNvSpPr txBox="1"/>
          <p:nvPr>
            <p:ph idx="2" type="body"/>
          </p:nvPr>
        </p:nvSpPr>
        <p:spPr>
          <a:xfrm>
            <a:off x="4999977" y="1539086"/>
            <a:ext cx="2920667" cy="29983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52" name="Google Shape;52;p28"/>
          <p:cNvSpPr txBox="1"/>
          <p:nvPr>
            <p:ph idx="10" type="dt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11" type="ftr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8"/>
          <p:cNvSpPr txBox="1"/>
          <p:nvPr>
            <p:ph idx="12" type="sldNum"/>
          </p:nvPr>
        </p:nvSpPr>
        <p:spPr>
          <a:xfrm>
            <a:off x="118806" y="123445"/>
            <a:ext cx="477545" cy="242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5" name="Google Shape;55;p28"/>
          <p:cNvSpPr txBox="1"/>
          <p:nvPr/>
        </p:nvSpPr>
        <p:spPr>
          <a:xfrm>
            <a:off x="1647129" y="480917"/>
            <a:ext cx="311727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135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75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9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dk2">
              <a:alpha val="9137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9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9"/>
          <p:cNvSpPr txBox="1"/>
          <p:nvPr/>
        </p:nvSpPr>
        <p:spPr>
          <a:xfrm>
            <a:off x="1645238" y="477318"/>
            <a:ext cx="311727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135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75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9"/>
          <p:cNvSpPr txBox="1"/>
          <p:nvPr>
            <p:ph type="title"/>
          </p:nvPr>
        </p:nvSpPr>
        <p:spPr>
          <a:xfrm>
            <a:off x="1957405" y="604364"/>
            <a:ext cx="5967420" cy="808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9"/>
          <p:cNvSpPr txBox="1"/>
          <p:nvPr>
            <p:ph idx="1" type="body"/>
          </p:nvPr>
        </p:nvSpPr>
        <p:spPr>
          <a:xfrm>
            <a:off x="1956964" y="1539086"/>
            <a:ext cx="2922350" cy="5353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85"/>
              <a:buNone/>
              <a:defRPr b="0" sz="1650" cap="none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35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215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1080"/>
              <a:buNone/>
              <a:defRPr b="1" sz="1200"/>
            </a:lvl9pPr>
          </a:lstStyle>
          <a:p/>
        </p:txBody>
      </p:sp>
      <p:sp>
        <p:nvSpPr>
          <p:cNvPr id="62" name="Google Shape;62;p29"/>
          <p:cNvSpPr txBox="1"/>
          <p:nvPr>
            <p:ph idx="2" type="body"/>
          </p:nvPr>
        </p:nvSpPr>
        <p:spPr>
          <a:xfrm>
            <a:off x="1956964" y="2138498"/>
            <a:ext cx="2920217" cy="2303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63" name="Google Shape;63;p29"/>
          <p:cNvSpPr txBox="1"/>
          <p:nvPr>
            <p:ph idx="3" type="body"/>
          </p:nvPr>
        </p:nvSpPr>
        <p:spPr>
          <a:xfrm>
            <a:off x="4999975" y="1539086"/>
            <a:ext cx="2924849" cy="5353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85"/>
              <a:buNone/>
              <a:defRPr b="0" sz="1650" cap="none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35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215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1080"/>
              <a:buNone/>
              <a:defRPr b="1" sz="1200"/>
            </a:lvl9pPr>
          </a:lstStyle>
          <a:p/>
        </p:txBody>
      </p:sp>
      <p:sp>
        <p:nvSpPr>
          <p:cNvPr id="64" name="Google Shape;64;p29"/>
          <p:cNvSpPr txBox="1"/>
          <p:nvPr>
            <p:ph idx="4" type="body"/>
          </p:nvPr>
        </p:nvSpPr>
        <p:spPr>
          <a:xfrm>
            <a:off x="4999976" y="2138498"/>
            <a:ext cx="2924849" cy="2303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65" name="Google Shape;65;p29"/>
          <p:cNvSpPr txBox="1"/>
          <p:nvPr>
            <p:ph idx="10" type="dt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9"/>
          <p:cNvSpPr txBox="1"/>
          <p:nvPr>
            <p:ph idx="11" type="ftr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9"/>
          <p:cNvSpPr txBox="1"/>
          <p:nvPr>
            <p:ph idx="12" type="sldNum"/>
          </p:nvPr>
        </p:nvSpPr>
        <p:spPr>
          <a:xfrm>
            <a:off x="118806" y="123445"/>
            <a:ext cx="477545" cy="242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dk2">
              <a:alpha val="9137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30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0"/>
          <p:cNvSpPr txBox="1"/>
          <p:nvPr>
            <p:ph type="title"/>
          </p:nvPr>
        </p:nvSpPr>
        <p:spPr>
          <a:xfrm>
            <a:off x="1958857" y="606042"/>
            <a:ext cx="5968748" cy="807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0"/>
          <p:cNvSpPr txBox="1"/>
          <p:nvPr>
            <p:ph idx="10" type="dt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0"/>
          <p:cNvSpPr txBox="1"/>
          <p:nvPr>
            <p:ph idx="11" type="ftr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0"/>
          <p:cNvSpPr txBox="1"/>
          <p:nvPr>
            <p:ph idx="12" type="sldNum"/>
          </p:nvPr>
        </p:nvSpPr>
        <p:spPr>
          <a:xfrm>
            <a:off x="118806" y="123445"/>
            <a:ext cx="477545" cy="242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5" name="Google Shape;75;p30"/>
          <p:cNvSpPr txBox="1"/>
          <p:nvPr/>
        </p:nvSpPr>
        <p:spPr>
          <a:xfrm>
            <a:off x="1647129" y="480919"/>
            <a:ext cx="311727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135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75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1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dk2">
              <a:alpha val="9137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31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1"/>
          <p:cNvSpPr txBox="1"/>
          <p:nvPr>
            <p:ph idx="10" type="dt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1"/>
          <p:cNvSpPr txBox="1"/>
          <p:nvPr>
            <p:ph idx="11" type="ftr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1"/>
          <p:cNvSpPr txBox="1"/>
          <p:nvPr>
            <p:ph idx="12" type="sldNum"/>
          </p:nvPr>
        </p:nvSpPr>
        <p:spPr>
          <a:xfrm>
            <a:off x="118806" y="123445"/>
            <a:ext cx="477545" cy="242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2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dk2">
              <a:alpha val="9137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2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2"/>
          <p:cNvSpPr txBox="1"/>
          <p:nvPr/>
        </p:nvSpPr>
        <p:spPr>
          <a:xfrm>
            <a:off x="1165616" y="845662"/>
            <a:ext cx="311727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135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75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32"/>
          <p:cNvSpPr txBox="1"/>
          <p:nvPr>
            <p:ph type="title"/>
          </p:nvPr>
        </p:nvSpPr>
        <p:spPr>
          <a:xfrm>
            <a:off x="1477743" y="961839"/>
            <a:ext cx="1998271" cy="14274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2"/>
          <p:cNvSpPr txBox="1"/>
          <p:nvPr>
            <p:ph idx="1" type="body"/>
          </p:nvPr>
        </p:nvSpPr>
        <p:spPr>
          <a:xfrm>
            <a:off x="3840115" y="604363"/>
            <a:ext cx="4084709" cy="3933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88" name="Google Shape;88;p32"/>
          <p:cNvSpPr txBox="1"/>
          <p:nvPr>
            <p:ph idx="2" type="body"/>
          </p:nvPr>
        </p:nvSpPr>
        <p:spPr>
          <a:xfrm>
            <a:off x="1477742" y="2389616"/>
            <a:ext cx="1998271" cy="17897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080"/>
              <a:buNone/>
              <a:defRPr sz="1200"/>
            </a:lvl1pPr>
            <a:lvl2pPr indent="-228600" lvl="1" marL="914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945"/>
              <a:buNone/>
              <a:defRPr sz="1050"/>
            </a:lvl2pPr>
            <a:lvl3pPr indent="-228600" lvl="2" marL="1371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81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750"/>
            </a:lvl4pPr>
            <a:lvl5pPr indent="-228600" lvl="4" marL="22860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750"/>
            </a:lvl6pPr>
            <a:lvl7pPr indent="-228600" lvl="6" marL="3200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750"/>
            </a:lvl7pPr>
            <a:lvl8pPr indent="-228600" lvl="7" marL="3657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750"/>
            </a:lvl8pPr>
            <a:lvl9pPr indent="-228600" lvl="8" marL="411480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675"/>
              <a:buNone/>
              <a:defRPr sz="750"/>
            </a:lvl9pPr>
          </a:lstStyle>
          <a:p/>
        </p:txBody>
      </p:sp>
      <p:sp>
        <p:nvSpPr>
          <p:cNvPr id="89" name="Google Shape;89;p32"/>
          <p:cNvSpPr txBox="1"/>
          <p:nvPr>
            <p:ph idx="10" type="dt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2"/>
          <p:cNvSpPr txBox="1"/>
          <p:nvPr>
            <p:ph idx="11" type="ftr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2"/>
          <p:cNvSpPr txBox="1"/>
          <p:nvPr>
            <p:ph idx="12" type="sldNum"/>
          </p:nvPr>
        </p:nvSpPr>
        <p:spPr>
          <a:xfrm>
            <a:off x="118806" y="123445"/>
            <a:ext cx="477545" cy="242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3.jpg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23846" y="1578901"/>
            <a:ext cx="7020154" cy="356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91424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3"/>
          <p:cNvSpPr/>
          <p:nvPr/>
        </p:nvSpPr>
        <p:spPr>
          <a:xfrm>
            <a:off x="0" y="0"/>
            <a:ext cx="723131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23"/>
          <p:cNvSpPr txBox="1"/>
          <p:nvPr>
            <p:ph type="title"/>
          </p:nvPr>
        </p:nvSpPr>
        <p:spPr>
          <a:xfrm>
            <a:off x="1958857" y="606042"/>
            <a:ext cx="5968748" cy="807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50"/>
              <a:buFont typeface="Arial"/>
              <a:buNone/>
              <a:defRPr b="0" i="0" sz="25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3"/>
          <p:cNvSpPr txBox="1"/>
          <p:nvPr>
            <p:ph idx="1" type="body"/>
          </p:nvPr>
        </p:nvSpPr>
        <p:spPr>
          <a:xfrm>
            <a:off x="2080199" y="1539087"/>
            <a:ext cx="5847405" cy="2998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marR="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Pts val="135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5752" lvl="1" marL="914400" marR="0" rtl="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1215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7180" lvl="2" marL="1371600" marR="0" rtl="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8607" lvl="3" marL="1828800" marR="0" rtl="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945"/>
              <a:buFont typeface="Noto Sans Symbols"/>
              <a:buChar char="▪"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0035" lvl="4" marL="2286000" marR="0" rtl="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810"/>
              <a:buFont typeface="Noto Sans Symbols"/>
              <a:buChar char="▪"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0035" lvl="5" marL="2743200" marR="0" rtl="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810"/>
              <a:buFont typeface="Noto Sans Symbols"/>
              <a:buChar char="▪"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0035" lvl="6" marL="3200400" marR="0" rtl="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810"/>
              <a:buFont typeface="Noto Sans Symbols"/>
              <a:buChar char="▪"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0034" lvl="7" marL="3657600" marR="0" rtl="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810"/>
              <a:buFont typeface="Noto Sans Symbols"/>
              <a:buChar char="▪"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80034" lvl="8" marL="4114800" marR="0" rtl="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>
                <a:schemeClr val="accent6"/>
              </a:buClr>
              <a:buSzPts val="810"/>
              <a:buFont typeface="Noto Sans Symbols"/>
              <a:buChar char="▪"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3"/>
          <p:cNvSpPr txBox="1"/>
          <p:nvPr>
            <p:ph idx="10" type="dt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3"/>
          <p:cNvSpPr txBox="1"/>
          <p:nvPr>
            <p:ph idx="11" type="ftr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2" type="sldNum"/>
          </p:nvPr>
        </p:nvSpPr>
        <p:spPr>
          <a:xfrm>
            <a:off x="118806" y="123445"/>
            <a:ext cx="477545" cy="242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" name="Google Shape;14;p23"/>
          <p:cNvSpPr/>
          <p:nvPr/>
        </p:nvSpPr>
        <p:spPr>
          <a:xfrm>
            <a:off x="721532" y="0"/>
            <a:ext cx="34289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GabrielFVieira/PDV_Grupo5_Projeto_Software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"/>
          <p:cNvSpPr txBox="1"/>
          <p:nvPr>
            <p:ph type="ctrTitle"/>
          </p:nvPr>
        </p:nvSpPr>
        <p:spPr>
          <a:xfrm>
            <a:off x="1704414" y="607956"/>
            <a:ext cx="4138550" cy="109362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85949"/>
              <a:buFont typeface="Arial"/>
              <a:buNone/>
            </a:pPr>
            <a:r>
              <a:rPr lang="pt-BR"/>
              <a:t>Ponto de Venda: </a:t>
            </a:r>
            <a:r>
              <a:rPr lang="pt-BR" sz="3300"/>
              <a:t>Caixa de Mercado</a:t>
            </a:r>
            <a:endParaRPr sz="3300"/>
          </a:p>
        </p:txBody>
      </p:sp>
      <p:sp>
        <p:nvSpPr>
          <p:cNvPr id="125" name="Google Shape;125;p1"/>
          <p:cNvSpPr txBox="1"/>
          <p:nvPr>
            <p:ph idx="1" type="subTitle"/>
          </p:nvPr>
        </p:nvSpPr>
        <p:spPr>
          <a:xfrm>
            <a:off x="6742706" y="607956"/>
            <a:ext cx="2401294" cy="40594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2000">
                <a:solidFill>
                  <a:srgbClr val="08664C"/>
                </a:solidFill>
              </a:rPr>
              <a:t>IC/UFF</a:t>
            </a:r>
            <a:endParaRPr/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1800">
                <a:solidFill>
                  <a:srgbClr val="08664C"/>
                </a:solidFill>
              </a:rPr>
              <a:t>Projeto de Software</a:t>
            </a:r>
            <a:endParaRPr/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600">
              <a:solidFill>
                <a:srgbClr val="08664C"/>
              </a:solidFill>
            </a:endParaRPr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1600">
                <a:solidFill>
                  <a:srgbClr val="08664C"/>
                </a:solidFill>
              </a:rPr>
              <a:t>Professor: </a:t>
            </a:r>
            <a:endParaRPr/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1600">
                <a:solidFill>
                  <a:srgbClr val="08664C"/>
                </a:solidFill>
              </a:rPr>
              <a:t>Paulo Figueiredo Pires</a:t>
            </a:r>
            <a:endParaRPr/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400">
              <a:solidFill>
                <a:srgbClr val="08664C"/>
              </a:solidFill>
            </a:endParaRPr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pt-BR" sz="1400">
                <a:solidFill>
                  <a:srgbClr val="08664C"/>
                </a:solidFill>
              </a:rPr>
              <a:t>Grupo 5:</a:t>
            </a:r>
            <a:endParaRPr/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1200">
                <a:solidFill>
                  <a:srgbClr val="08664C"/>
                </a:solidFill>
              </a:rPr>
              <a:t>Gabriel Figueiredo Vieira</a:t>
            </a:r>
            <a:endParaRPr/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1200">
                <a:solidFill>
                  <a:srgbClr val="08664C"/>
                </a:solidFill>
              </a:rPr>
              <a:t>Jair de Lima Ribeiro</a:t>
            </a:r>
            <a:endParaRPr/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1200">
                <a:solidFill>
                  <a:srgbClr val="08664C"/>
                </a:solidFill>
              </a:rPr>
              <a:t>Marcio Bedran M. da Costa</a:t>
            </a:r>
            <a:endParaRPr/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1200">
                <a:solidFill>
                  <a:srgbClr val="08664C"/>
                </a:solidFill>
              </a:rPr>
              <a:t>Rodrigo dos Santos Carvalho </a:t>
            </a:r>
            <a:endParaRPr/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1200">
                <a:solidFill>
                  <a:srgbClr val="08664C"/>
                </a:solidFill>
              </a:rPr>
              <a:t>Thiago R. da Motta Fagundes</a:t>
            </a:r>
            <a:endParaRPr/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1200">
                <a:solidFill>
                  <a:srgbClr val="08664C"/>
                </a:solidFill>
              </a:rPr>
              <a:t>Victor Verdan Braga</a:t>
            </a:r>
            <a:endParaRPr/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1200">
                <a:solidFill>
                  <a:srgbClr val="08664C"/>
                </a:solidFill>
              </a:rPr>
              <a:t>Winne P. I. Domingues</a:t>
            </a:r>
            <a:endParaRPr/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600">
              <a:solidFill>
                <a:srgbClr val="08664C"/>
              </a:solidFill>
            </a:endParaRPr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1600">
                <a:solidFill>
                  <a:srgbClr val="08664C"/>
                </a:solidFill>
              </a:rPr>
              <a:t>2022.1</a:t>
            </a:r>
            <a:endParaRPr sz="1600">
              <a:solidFill>
                <a:srgbClr val="08664C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120"/>
          </a:p>
        </p:txBody>
      </p:sp>
      <p:sp>
        <p:nvSpPr>
          <p:cNvPr id="126" name="Google Shape;126;p1"/>
          <p:cNvSpPr txBox="1"/>
          <p:nvPr/>
        </p:nvSpPr>
        <p:spPr>
          <a:xfrm>
            <a:off x="764120" y="2571750"/>
            <a:ext cx="587601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Repositório do projeto: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GitHub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7" name="Google Shape;177;p7"/>
          <p:cNvGraphicFramePr/>
          <p:nvPr/>
        </p:nvGraphicFramePr>
        <p:xfrm>
          <a:off x="826936" y="52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{2FBA5331-9FB4-4AE7-B17D-9EC093DBF87E}</a:tableStyleId>
              </a:tblPr>
              <a:tblGrid>
                <a:gridCol w="2049100"/>
                <a:gridCol w="5880300"/>
              </a:tblGrid>
              <a:tr h="255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Fluxo principal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/>
                        <a:t>O administrador acessa a listagem de produtos</a:t>
                      </a:r>
                      <a:endParaRPr sz="135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/>
                        <a:t>O sistema retorna a listagem de produtos</a:t>
                      </a:r>
                      <a:endParaRPr sz="135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/>
                        <a:t>O administrador filtra pelo produto desejado</a:t>
                      </a:r>
                      <a:endParaRPr sz="135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/>
                        <a:t>O sistema retorna uma listagem de produtos com base nos dados do filtro</a:t>
                      </a:r>
                      <a:endParaRPr sz="135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/>
                        <a:t>O administrador seleciona para editar o produto desejado</a:t>
                      </a:r>
                      <a:endParaRPr sz="135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/>
                        <a:t>O sistema abre a tela de edição do produto</a:t>
                      </a:r>
                      <a:endParaRPr sz="135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/>
                        <a:t>O administrador altera os dados que deseja no cadastro do produto</a:t>
                      </a:r>
                      <a:endParaRPr sz="135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/>
                        <a:t>O administrador salva a edição dos dados</a:t>
                      </a:r>
                      <a:endParaRPr sz="135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/>
                        <a:t>O sistema retorna uma mensagem de sucesso para a edição realizada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1707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Fluxo alternativo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"/>
          <p:cNvSpPr txBox="1"/>
          <p:nvPr>
            <p:ph type="title"/>
          </p:nvPr>
        </p:nvSpPr>
        <p:spPr>
          <a:xfrm>
            <a:off x="811032" y="445025"/>
            <a:ext cx="8021268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</a:pPr>
            <a:r>
              <a:rPr lang="pt-BR">
                <a:solidFill>
                  <a:schemeClr val="accent4"/>
                </a:solidFill>
              </a:rPr>
              <a:t>Casos de Uso</a:t>
            </a:r>
            <a:endParaRPr>
              <a:solidFill>
                <a:schemeClr val="accent4"/>
              </a:solidFill>
            </a:endParaRPr>
          </a:p>
        </p:txBody>
      </p:sp>
      <p:graphicFrame>
        <p:nvGraphicFramePr>
          <p:cNvPr id="183" name="Google Shape;183;p8"/>
          <p:cNvGraphicFramePr/>
          <p:nvPr/>
        </p:nvGraphicFramePr>
        <p:xfrm>
          <a:off x="811032" y="11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{2FBA5331-9FB4-4AE7-B17D-9EC093DBF87E}</a:tableStyleId>
              </a:tblPr>
              <a:tblGrid>
                <a:gridCol w="2053225"/>
                <a:gridCol w="5892100"/>
              </a:tblGrid>
              <a:tr h="47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Nome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UC4 - Cadastrar novo usuário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Ator(es)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Administrador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Descrição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O administrador deseja cadastrar um novo administrador ou operador de caixa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Referências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UC1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Gatilho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>
                          <a:solidFill>
                            <a:schemeClr val="dk1"/>
                          </a:solidFill>
                        </a:rPr>
                        <a:t>Acessar a funcionalidade de cadastro de usuários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Pré-condições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>
                          <a:solidFill>
                            <a:schemeClr val="dk1"/>
                          </a:solidFill>
                        </a:rPr>
                        <a:t>Administrador autenticado no sistema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Pós-condições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Novo usuário cadastrado no sistema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" name="Google Shape;188;p9"/>
          <p:cNvGraphicFramePr/>
          <p:nvPr/>
        </p:nvGraphicFramePr>
        <p:xfrm>
          <a:off x="811032" y="52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{2FBA5331-9FB4-4AE7-B17D-9EC093DBF87E}</a:tableStyleId>
              </a:tblPr>
              <a:tblGrid>
                <a:gridCol w="2053225"/>
                <a:gridCol w="5892100"/>
              </a:tblGrid>
              <a:tr h="255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Fluxo principal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>
                          <a:solidFill>
                            <a:schemeClr val="dk1"/>
                          </a:solidFill>
                        </a:rPr>
                        <a:t>Administrador acessa a área de cadastro de usuários</a:t>
                      </a:r>
                      <a:endParaRPr sz="135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>
                          <a:solidFill>
                            <a:schemeClr val="dk1"/>
                          </a:solidFill>
                        </a:rPr>
                        <a:t>Administrador seleciona para cadastrar um novo usuário</a:t>
                      </a:r>
                      <a:endParaRPr sz="135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>
                          <a:solidFill>
                            <a:schemeClr val="dk1"/>
                          </a:solidFill>
                        </a:rPr>
                        <a:t>Administrador preenche o</a:t>
                      </a:r>
                      <a:r>
                        <a:rPr lang="pt-BR" sz="1350">
                          <a:solidFill>
                            <a:schemeClr val="dk1"/>
                          </a:solidFill>
                        </a:rPr>
                        <a:t> nome, cpf e data de nascimento do usuário</a:t>
                      </a:r>
                      <a:endParaRPr sz="135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>
                          <a:solidFill>
                            <a:schemeClr val="dk1"/>
                          </a:solidFill>
                        </a:rPr>
                        <a:t>Administrador salva o usuário</a:t>
                      </a:r>
                      <a:endParaRPr sz="135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>
                          <a:solidFill>
                            <a:schemeClr val="dk1"/>
                          </a:solidFill>
                        </a:rPr>
                        <a:t>O sistema informa que o cadastro foi realizado com sucesso</a:t>
                      </a:r>
                      <a:endParaRPr sz="135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1707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Fluxo alternativo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"/>
          <p:cNvSpPr txBox="1"/>
          <p:nvPr>
            <p:ph type="title"/>
          </p:nvPr>
        </p:nvSpPr>
        <p:spPr>
          <a:xfrm>
            <a:off x="803082" y="445025"/>
            <a:ext cx="8029218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</a:pPr>
            <a:r>
              <a:rPr lang="pt-BR">
                <a:solidFill>
                  <a:schemeClr val="accent4"/>
                </a:solidFill>
              </a:rPr>
              <a:t>Casos de Uso</a:t>
            </a:r>
            <a:endParaRPr>
              <a:solidFill>
                <a:schemeClr val="accent4"/>
              </a:solidFill>
            </a:endParaRPr>
          </a:p>
        </p:txBody>
      </p:sp>
      <p:graphicFrame>
        <p:nvGraphicFramePr>
          <p:cNvPr id="194" name="Google Shape;194;p10"/>
          <p:cNvGraphicFramePr/>
          <p:nvPr/>
        </p:nvGraphicFramePr>
        <p:xfrm>
          <a:off x="803082" y="11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{2FBA5331-9FB4-4AE7-B17D-9EC093DBF87E}</a:tableStyleId>
              </a:tblPr>
              <a:tblGrid>
                <a:gridCol w="2055275"/>
                <a:gridCol w="5898000"/>
              </a:tblGrid>
              <a:tr h="47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Nome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UC5 - Editar usuário cadastrado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Ator(es)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Administrador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Descrição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O administrador deseja editar o cadastro de um usuário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Referências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>
                          <a:solidFill>
                            <a:schemeClr val="dk1"/>
                          </a:solidFill>
                        </a:rPr>
                        <a:t>UC1, </a:t>
                      </a:r>
                      <a:r>
                        <a:rPr lang="pt-BR" sz="1350" u="none" cap="none" strike="noStrike"/>
                        <a:t>UC3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Gatilho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>
                          <a:solidFill>
                            <a:schemeClr val="dk1"/>
                          </a:solidFill>
                        </a:rPr>
                        <a:t>Acessar a funcionalidade de edição de usuários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Pré-condições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50" u="none" cap="none" strike="noStrike">
                          <a:solidFill>
                            <a:schemeClr val="dk1"/>
                          </a:solidFill>
                        </a:rPr>
                        <a:t>Administrador autenticado no sistema</a:t>
                      </a:r>
                      <a:endParaRPr sz="135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Usuário cadastrado no sistema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Pós-condições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Usuário editado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9" name="Google Shape;199;p11"/>
          <p:cNvGraphicFramePr/>
          <p:nvPr/>
        </p:nvGraphicFramePr>
        <p:xfrm>
          <a:off x="803082" y="52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{2FBA5331-9FB4-4AE7-B17D-9EC093DBF87E}</a:tableStyleId>
              </a:tblPr>
              <a:tblGrid>
                <a:gridCol w="2055275"/>
                <a:gridCol w="5898000"/>
              </a:tblGrid>
              <a:tr h="255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Fluxo principal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>
                          <a:solidFill>
                            <a:schemeClr val="dk1"/>
                          </a:solidFill>
                        </a:rPr>
                        <a:t>O administrador acessa a listagem de usuários</a:t>
                      </a:r>
                      <a:endParaRPr sz="135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>
                          <a:solidFill>
                            <a:schemeClr val="dk1"/>
                          </a:solidFill>
                        </a:rPr>
                        <a:t>O sistema retorna a listagem de usuários</a:t>
                      </a:r>
                      <a:endParaRPr sz="135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>
                          <a:solidFill>
                            <a:schemeClr val="dk1"/>
                          </a:solidFill>
                        </a:rPr>
                        <a:t>O administrador filtra pelo usuário desejado</a:t>
                      </a:r>
                      <a:endParaRPr sz="135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>
                          <a:solidFill>
                            <a:schemeClr val="dk1"/>
                          </a:solidFill>
                        </a:rPr>
                        <a:t>O sistema retorna uma listagem de usuários com base nos dados do filtro</a:t>
                      </a:r>
                      <a:endParaRPr sz="135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>
                          <a:solidFill>
                            <a:schemeClr val="dk1"/>
                          </a:solidFill>
                        </a:rPr>
                        <a:t>O administrador seleciona para editar o usuário desejado</a:t>
                      </a:r>
                      <a:endParaRPr sz="135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>
                          <a:solidFill>
                            <a:schemeClr val="dk1"/>
                          </a:solidFill>
                        </a:rPr>
                        <a:t>O sistema abre a tela de edição do usuário</a:t>
                      </a:r>
                      <a:endParaRPr sz="135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>
                          <a:solidFill>
                            <a:schemeClr val="dk1"/>
                          </a:solidFill>
                        </a:rPr>
                        <a:t>O administrador altera os dados que deseja no cadastro do usuário</a:t>
                      </a:r>
                      <a:endParaRPr sz="135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>
                          <a:solidFill>
                            <a:schemeClr val="dk1"/>
                          </a:solidFill>
                        </a:rPr>
                        <a:t>O administrador salva a edição dos dados</a:t>
                      </a:r>
                      <a:endParaRPr sz="135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>
                          <a:solidFill>
                            <a:schemeClr val="dk1"/>
                          </a:solidFill>
                        </a:rPr>
                        <a:t>O sistema retorna uma mensagem de sucesso para a edição realizada</a:t>
                      </a:r>
                      <a:endParaRPr sz="135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1707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Fluxo alternativo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"/>
          <p:cNvSpPr txBox="1"/>
          <p:nvPr>
            <p:ph type="title"/>
          </p:nvPr>
        </p:nvSpPr>
        <p:spPr>
          <a:xfrm>
            <a:off x="818984" y="445025"/>
            <a:ext cx="8013316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</a:pPr>
            <a:r>
              <a:rPr lang="pt-BR">
                <a:solidFill>
                  <a:schemeClr val="accent4"/>
                </a:solidFill>
              </a:rPr>
              <a:t>Casos de Uso</a:t>
            </a:r>
            <a:endParaRPr>
              <a:solidFill>
                <a:schemeClr val="accent4"/>
              </a:solidFill>
            </a:endParaRPr>
          </a:p>
        </p:txBody>
      </p:sp>
      <p:graphicFrame>
        <p:nvGraphicFramePr>
          <p:cNvPr id="205" name="Google Shape;205;p12"/>
          <p:cNvGraphicFramePr/>
          <p:nvPr/>
        </p:nvGraphicFramePr>
        <p:xfrm>
          <a:off x="818984" y="11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{2FBA5331-9FB4-4AE7-B17D-9EC093DBF87E}</a:tableStyleId>
              </a:tblPr>
              <a:tblGrid>
                <a:gridCol w="2051150"/>
                <a:gridCol w="5886200"/>
              </a:tblGrid>
              <a:tr h="47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Nome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UC6 - Registrar produto na venda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Ator(es)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Operador do caixa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Descrição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O operador deseja registrar um produto na venda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Referências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UC1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Gatilho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Acessar a funcionalidade de cadastro de venda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Pré-condições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Operador autenticado no sistema</a:t>
                      </a:r>
                      <a:endParaRPr sz="135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Produto cadastrado no sistema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Pós-condições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Produto registrado na venda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0" name="Google Shape;210;p13"/>
          <p:cNvGraphicFramePr/>
          <p:nvPr/>
        </p:nvGraphicFramePr>
        <p:xfrm>
          <a:off x="803082" y="52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{2FBA5331-9FB4-4AE7-B17D-9EC093DBF87E}</a:tableStyleId>
              </a:tblPr>
              <a:tblGrid>
                <a:gridCol w="2055275"/>
                <a:gridCol w="5898000"/>
              </a:tblGrid>
              <a:tr h="255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Fluxo principal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/>
                        <a:t>Operador inicia uma venda</a:t>
                      </a:r>
                      <a:endParaRPr sz="135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/>
                        <a:t>Para cada produto operador digita o código de barras do produto</a:t>
                      </a:r>
                      <a:endParaRPr sz="135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/>
                        <a:t>Sistema adiciona os produtos a venda</a:t>
                      </a:r>
                      <a:endParaRPr sz="135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/>
                        <a:t>Sistema prossegue para a finalização da venda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1707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Fluxo alternativo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"/>
          <p:cNvSpPr txBox="1"/>
          <p:nvPr>
            <p:ph type="title"/>
          </p:nvPr>
        </p:nvSpPr>
        <p:spPr>
          <a:xfrm>
            <a:off x="818984" y="445025"/>
            <a:ext cx="8013316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</a:pPr>
            <a:r>
              <a:rPr lang="pt-BR">
                <a:solidFill>
                  <a:schemeClr val="accent4"/>
                </a:solidFill>
              </a:rPr>
              <a:t>Casos de Uso</a:t>
            </a:r>
            <a:endParaRPr>
              <a:solidFill>
                <a:schemeClr val="accent4"/>
              </a:solidFill>
            </a:endParaRPr>
          </a:p>
        </p:txBody>
      </p:sp>
      <p:graphicFrame>
        <p:nvGraphicFramePr>
          <p:cNvPr id="216" name="Google Shape;216;p14"/>
          <p:cNvGraphicFramePr/>
          <p:nvPr/>
        </p:nvGraphicFramePr>
        <p:xfrm>
          <a:off x="818984" y="11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{2FBA5331-9FB4-4AE7-B17D-9EC093DBF87E}</a:tableStyleId>
              </a:tblPr>
              <a:tblGrid>
                <a:gridCol w="2051150"/>
                <a:gridCol w="5886200"/>
              </a:tblGrid>
              <a:tr h="47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Nome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UC7 - Finalizar venda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Ator(es)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Operador do caixa, sistema de pagamento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Descrição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Operador deseja finalizar a venda e registrar o pagamento do cliente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Referências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>
                          <a:solidFill>
                            <a:schemeClr val="dk1"/>
                          </a:solidFill>
                        </a:rPr>
                        <a:t>UC1, </a:t>
                      </a:r>
                      <a:r>
                        <a:rPr lang="pt-BR" sz="1350" u="none" cap="none" strike="noStrike"/>
                        <a:t>UC6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Gatilho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Operador acessa a funcionalidade de finalizar venda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Pré-condições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Operador autenticado no sistema</a:t>
                      </a:r>
                      <a:endParaRPr sz="135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Produtos da venda em aberto já registrados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Pós-condições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Pagamento recebido</a:t>
                      </a:r>
                      <a:endParaRPr sz="135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Emissão da nota fiscal</a:t>
                      </a:r>
                      <a:endParaRPr sz="135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Registro da venda no sistema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1" name="Google Shape;221;p15"/>
          <p:cNvGraphicFramePr/>
          <p:nvPr/>
        </p:nvGraphicFramePr>
        <p:xfrm>
          <a:off x="811032" y="242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{2FBA5331-9FB4-4AE7-B17D-9EC093DBF87E}</a:tableStyleId>
              </a:tblPr>
              <a:tblGrid>
                <a:gridCol w="2053225"/>
                <a:gridCol w="5892100"/>
              </a:tblGrid>
              <a:tr h="255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Fluxo principal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/>
                        <a:t>Operador seleciona que deseja finalizar a venda</a:t>
                      </a:r>
                      <a:endParaRPr sz="135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/>
                        <a:t>O sistema solicita a forma de pagamento desejada</a:t>
                      </a:r>
                      <a:endParaRPr sz="135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/>
                        <a:t>O operador seleciona a opção “cartão de crédito/débito”</a:t>
                      </a:r>
                      <a:endParaRPr sz="135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/>
                        <a:t>O sistema envia para o sistema de pagamento os dados a respeito do valor da venda</a:t>
                      </a:r>
                      <a:endParaRPr sz="135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/>
                        <a:t>O sistema de pagamento informa ao sistema que a transação foi realizada com sucesso</a:t>
                      </a:r>
                      <a:endParaRPr sz="135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/>
                        <a:t>O sistema registra a saída dos produtos</a:t>
                      </a:r>
                      <a:endParaRPr sz="135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/>
                        <a:t>O sistema gera a nota fiscal</a:t>
                      </a:r>
                      <a:endParaRPr sz="135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/>
                        <a:t>O operador entrega a nota fiscal ao cliente</a:t>
                      </a:r>
                      <a:endParaRPr sz="135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/>
                        <a:t>O sistema informa que a venda foi concluída com sucesso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1707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Fluxo alternativo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3.1    O operador seleciona a opção “dinheiro”</a:t>
                      </a:r>
                      <a:endParaRPr sz="135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3.1.1 O operador registra no sistema a quantia entregue pelo cliente</a:t>
                      </a:r>
                      <a:endParaRPr sz="135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5.1    O pagamento é confirmado pelo operador</a:t>
                      </a:r>
                      <a:endParaRPr sz="135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5.1.1 O sistema informa que a quantia entregue é superior ao valor total da venda</a:t>
                      </a:r>
                      <a:endParaRPr sz="135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50" u="none" cap="none" strike="noStrike">
                          <a:solidFill>
                            <a:schemeClr val="dk1"/>
                          </a:solidFill>
                        </a:rPr>
                        <a:t>5.1.2 O sistema informa a quantia a ser estornada ao cliente</a:t>
                      </a:r>
                      <a:endParaRPr sz="135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"/>
          <p:cNvSpPr txBox="1"/>
          <p:nvPr>
            <p:ph type="title"/>
          </p:nvPr>
        </p:nvSpPr>
        <p:spPr>
          <a:xfrm>
            <a:off x="803082" y="445025"/>
            <a:ext cx="8029218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</a:pPr>
            <a:r>
              <a:rPr lang="pt-BR">
                <a:solidFill>
                  <a:schemeClr val="accent4"/>
                </a:solidFill>
              </a:rPr>
              <a:t>Casos de Uso</a:t>
            </a:r>
            <a:endParaRPr>
              <a:solidFill>
                <a:schemeClr val="accent4"/>
              </a:solidFill>
            </a:endParaRPr>
          </a:p>
        </p:txBody>
      </p:sp>
      <p:graphicFrame>
        <p:nvGraphicFramePr>
          <p:cNvPr id="227" name="Google Shape;227;p16"/>
          <p:cNvGraphicFramePr/>
          <p:nvPr/>
        </p:nvGraphicFramePr>
        <p:xfrm>
          <a:off x="803082" y="11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{2FBA5331-9FB4-4AE7-B17D-9EC093DBF87E}</a:tableStyleId>
              </a:tblPr>
              <a:tblGrid>
                <a:gridCol w="2055275"/>
                <a:gridCol w="5898000"/>
              </a:tblGrid>
              <a:tr h="47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Nome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UC8 - Remover um produto da venda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Ator(es)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Operador de caixa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Descrição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Operador de caixa deseja remover um produto adicionado na venda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Referências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UC7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Gatilho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Cliente solicita a remoção de um produto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Pré-condições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Produto adicionado na venda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Pós-condições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Produto seleciona removido da venda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803082" y="445025"/>
            <a:ext cx="8029218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</a:pPr>
            <a:r>
              <a:rPr lang="pt-BR">
                <a:solidFill>
                  <a:schemeClr val="accent4"/>
                </a:solidFill>
              </a:rPr>
              <a:t>Requisitos Funcionais</a:t>
            </a:r>
            <a:endParaRPr>
              <a:solidFill>
                <a:schemeClr val="accent4"/>
              </a:solidFill>
            </a:endParaRPr>
          </a:p>
        </p:txBody>
      </p:sp>
      <p:graphicFrame>
        <p:nvGraphicFramePr>
          <p:cNvPr id="132" name="Google Shape;132;p20"/>
          <p:cNvGraphicFramePr/>
          <p:nvPr/>
        </p:nvGraphicFramePr>
        <p:xfrm>
          <a:off x="803082" y="93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{2FBA5331-9FB4-4AE7-B17D-9EC093DBF87E}</a:tableStyleId>
              </a:tblPr>
              <a:tblGrid>
                <a:gridCol w="1180100"/>
                <a:gridCol w="1766900"/>
                <a:gridCol w="5006250"/>
              </a:tblGrid>
              <a:tr h="263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ID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28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Especificação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Teste de Validação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750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RF1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O sistema deve permitir a autenticação de usuários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cap="none" strike="noStrike"/>
                        <a:t>O usuário acessa o sistema</a:t>
                      </a:r>
                      <a:endParaRPr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cap="none" strike="noStrike"/>
                        <a:t>O usuário acessa a área de login</a:t>
                      </a:r>
                      <a:endParaRPr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200" u="none" cap="none" strike="noStrike"/>
                        <a:t>O usuário preenche suas credenciais</a:t>
                      </a:r>
                      <a:endParaRPr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cap="none" strike="noStrike"/>
                        <a:t>O usuário se autentica com sucesso no sistema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RF2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O sistema deve permitir o cadastro e edição de produtos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cap="none" strike="noStrike"/>
                        <a:t>O administrador cadastra um produto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cap="none" strike="noStrike"/>
                        <a:t>O administrador verifica se o produto cadastrado aparece na listagem de produtos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RF3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O sistema deve permitir a edição de produtos já cadastrados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AutoNum type="arabicPeriod"/>
                      </a:pPr>
                      <a:r>
                        <a:rPr lang="pt-BR" sz="1200"/>
                        <a:t>O administrador seleciona um produto já cadastrado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AutoNum type="arabicPeriod"/>
                      </a:pPr>
                      <a:r>
                        <a:rPr lang="pt-BR" sz="1200"/>
                        <a:t>O administrador seleciona para editar o produto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AutoNum type="arabicPeriod"/>
                      </a:pPr>
                      <a:r>
                        <a:rPr lang="pt-BR" sz="1200"/>
                        <a:t>O administrador altera os dados necessários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AutoNum type="arabicPeriod"/>
                      </a:pPr>
                      <a:r>
                        <a:rPr lang="pt-BR" sz="1200"/>
                        <a:t>O administrador salva os dados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AutoNum type="arabicPeriod"/>
                      </a:pPr>
                      <a:r>
                        <a:rPr lang="pt-BR" sz="1200"/>
                        <a:t>O dados do produto são alterados no sistema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RF</a:t>
                      </a:r>
                      <a:r>
                        <a:rPr lang="pt-BR" sz="1200"/>
                        <a:t>4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O sistema deve permitir cadastro e </a:t>
                      </a: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edição</a:t>
                      </a: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 de usuários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cap="none" strike="noStrike"/>
                        <a:t>O administrador cadastra um usuário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cap="none" strike="noStrike"/>
                        <a:t>O administrador verifica que o usuário cadastrado aparece na listagem de usuários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2" name="Google Shape;232;p17"/>
          <p:cNvGraphicFramePr/>
          <p:nvPr/>
        </p:nvGraphicFramePr>
        <p:xfrm>
          <a:off x="826936" y="52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{2FBA5331-9FB4-4AE7-B17D-9EC093DBF87E}</a:tableStyleId>
              </a:tblPr>
              <a:tblGrid>
                <a:gridCol w="2049100"/>
                <a:gridCol w="5880300"/>
              </a:tblGrid>
              <a:tr h="255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Fluxo principal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/>
                        <a:t>Operador seleciona produto desejado</a:t>
                      </a:r>
                      <a:endParaRPr sz="135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/>
                        <a:t>Sistema marca produto como selecionado</a:t>
                      </a:r>
                      <a:endParaRPr sz="135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/>
                        <a:t>Operador seleciona opção de remover</a:t>
                      </a:r>
                      <a:endParaRPr sz="135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/>
                        <a:t>Sistema remove produto selecionado</a:t>
                      </a:r>
                      <a:endParaRPr sz="1350" u="none" cap="none" strike="noStrike"/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1707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Fluxo alternativo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8"/>
          <p:cNvSpPr txBox="1"/>
          <p:nvPr>
            <p:ph type="title"/>
          </p:nvPr>
        </p:nvSpPr>
        <p:spPr>
          <a:xfrm>
            <a:off x="818984" y="445025"/>
            <a:ext cx="8013316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</a:pPr>
            <a:r>
              <a:rPr lang="pt-BR">
                <a:solidFill>
                  <a:schemeClr val="accent4"/>
                </a:solidFill>
              </a:rPr>
              <a:t>Casos de Uso</a:t>
            </a:r>
            <a:endParaRPr>
              <a:solidFill>
                <a:schemeClr val="accent4"/>
              </a:solidFill>
            </a:endParaRPr>
          </a:p>
        </p:txBody>
      </p:sp>
      <p:graphicFrame>
        <p:nvGraphicFramePr>
          <p:cNvPr id="238" name="Google Shape;238;p18"/>
          <p:cNvGraphicFramePr/>
          <p:nvPr/>
        </p:nvGraphicFramePr>
        <p:xfrm>
          <a:off x="818984" y="11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{2FBA5331-9FB4-4AE7-B17D-9EC093DBF87E}</a:tableStyleId>
              </a:tblPr>
              <a:tblGrid>
                <a:gridCol w="2051150"/>
                <a:gridCol w="5886200"/>
              </a:tblGrid>
              <a:tr h="47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Nome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UC9 - Cancelar venda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Ator(es)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Operador do caixa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Descrição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Cliente deseja cancelar compra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Referências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UC7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Gatilho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Cliente solicita o cancelamento da venda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Pré-condições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Ter sido efetuado o registro de produtos na venda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Pós-condições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Venda cancelada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3" name="Google Shape;243;p19"/>
          <p:cNvGraphicFramePr/>
          <p:nvPr/>
        </p:nvGraphicFramePr>
        <p:xfrm>
          <a:off x="803082" y="52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{2FBA5331-9FB4-4AE7-B17D-9EC093DBF87E}</a:tableStyleId>
              </a:tblPr>
              <a:tblGrid>
                <a:gridCol w="2055275"/>
                <a:gridCol w="5898000"/>
              </a:tblGrid>
              <a:tr h="255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Fluxo principal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/>
                        <a:t>Operador seleciona a opção de cancelar venda</a:t>
                      </a:r>
                      <a:endParaRPr sz="135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/>
                        <a:t>Sistema apresenta tela de confirmação de cancelamento</a:t>
                      </a:r>
                      <a:endParaRPr sz="135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/>
                        <a:t>Operador seleciona a opção de confirmar cancelamento</a:t>
                      </a:r>
                      <a:endParaRPr sz="135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/>
                        <a:t>Sistema retorna mensagem de venda cancelada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1707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Fluxo alternativo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50" u="none" cap="none" strike="noStrike"/>
                        <a:t>3.1	Operador seleciona a opção de voltar</a:t>
                      </a:r>
                      <a:endParaRPr sz="135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3.1.1 Sistema retorna para a tela de venda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818984" y="445025"/>
            <a:ext cx="8013316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</a:pPr>
            <a:r>
              <a:rPr lang="pt-BR">
                <a:solidFill>
                  <a:schemeClr val="accent4"/>
                </a:solidFill>
              </a:rPr>
              <a:t>Requisitos Funcionais - continuação</a:t>
            </a:r>
            <a:endParaRPr>
              <a:solidFill>
                <a:schemeClr val="accent4"/>
              </a:solidFill>
            </a:endParaRPr>
          </a:p>
        </p:txBody>
      </p:sp>
      <p:graphicFrame>
        <p:nvGraphicFramePr>
          <p:cNvPr id="138" name="Google Shape;138;p21"/>
          <p:cNvGraphicFramePr/>
          <p:nvPr/>
        </p:nvGraphicFramePr>
        <p:xfrm>
          <a:off x="856972" y="94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{2FBA5331-9FB4-4AE7-B17D-9EC093DBF87E}</a:tableStyleId>
              </a:tblPr>
              <a:tblGrid>
                <a:gridCol w="761900"/>
                <a:gridCol w="1811200"/>
                <a:gridCol w="5364250"/>
              </a:tblGrid>
              <a:tr h="33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ID</a:t>
                      </a:r>
                      <a:endParaRPr sz="135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28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Especificação</a:t>
                      </a:r>
                      <a:endParaRPr sz="135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Teste de Validação</a:t>
                      </a:r>
                      <a:endParaRPr sz="135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43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RF5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O sistema deve permitir a edição de usuários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AutoNum type="arabicPeriod"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O administrador seleciona um usuário já cadastrado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AutoNum type="arabicPeriod"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O administrador seleciona para editar o usuário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AutoNum type="arabicPeriod"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O administrador altera os dados necessários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AutoNum type="arabicPeriod"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O administrador salva os dados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AutoNum type="arabicPeriod"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O dados do usuário são alterados no sistema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0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RF</a:t>
                      </a:r>
                      <a:r>
                        <a:rPr lang="pt-BR" sz="1200"/>
                        <a:t>6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O sistema deve registrar vendas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228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cap="none" strike="noStrike"/>
                        <a:t>O operador inicia uma venda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cap="none" strike="noStrike"/>
                        <a:t>O operador registra um produto na venda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cap="none" strike="noStrike"/>
                        <a:t>O operador confirma a inclusão do produto na venda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81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RF</a:t>
                      </a:r>
                      <a:r>
                        <a:rPr lang="pt-BR" sz="1200"/>
                        <a:t>7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O sistema deve finalizar as vendas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cap="none" strike="noStrike"/>
                        <a:t>O operador seleciona para finalizar uma venda previamente iniciada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cap="none" strike="noStrike"/>
                        <a:t>O operador segue pelas etapas de seleção da forma de pagamento e confirma o mesmo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cap="none" strike="noStrike"/>
                        <a:t>O operador verifica que a venda foi finalizada e a nota fiscal gerada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93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RF</a:t>
                      </a:r>
                      <a:r>
                        <a:rPr lang="pt-BR" sz="1200"/>
                        <a:t>8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O sistema deve </a:t>
                      </a: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ser capaz de cancelar vendas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/>
                        <a:t>O operador registra produtos em uma venda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cap="none" strike="noStrike"/>
                        <a:t>O operador </a:t>
                      </a:r>
                      <a:r>
                        <a:rPr lang="pt-BR" sz="1200"/>
                        <a:t>seleciona para cancelar a venda aberta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AutoNum type="arabicPeriod"/>
                      </a:pPr>
                      <a:r>
                        <a:rPr lang="pt-BR" sz="1200"/>
                        <a:t>O operador confirma a exclusão da venda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AutoNum type="arabicPeriod"/>
                      </a:pPr>
                      <a:r>
                        <a:rPr lang="pt-BR" sz="1200"/>
                        <a:t>O sistema retorna para a página inicial, cancelando a venda.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" name="Google Shape;143;p22"/>
          <p:cNvGraphicFramePr/>
          <p:nvPr/>
        </p:nvGraphicFramePr>
        <p:xfrm>
          <a:off x="826936" y="10177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{2FBA5331-9FB4-4AE7-B17D-9EC093DBF87E}</a:tableStyleId>
              </a:tblPr>
              <a:tblGrid>
                <a:gridCol w="2129750"/>
                <a:gridCol w="6111800"/>
              </a:tblGrid>
              <a:tr h="472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50" u="none" cap="none" strike="noStrike"/>
                        <a:t>ID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Especificação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44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RNF1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O sistema deve ser intuitivo, </a:t>
                      </a:r>
                      <a:r>
                        <a:rPr lang="pt-BR" sz="1200"/>
                        <a:t>possuindo um tutorial guiado para aprendizado dos fluxos básicos, além de menus de ajuda para todas as funcionalidades.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452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RNF2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O sistema deve </a:t>
                      </a:r>
                      <a:r>
                        <a:rPr lang="pt-BR" sz="1200"/>
                        <a:t>estar disponível durante 99% durante o horário de funcionamento do estabelecimento.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935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RNF3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O sistema deve se integrar com um sistema de pagamento via cartão de crédito ou d</a:t>
                      </a:r>
                      <a:r>
                        <a:rPr lang="pt-BR" sz="1200"/>
                        <a:t>ébito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4" name="Google Shape;144;p22"/>
          <p:cNvSpPr txBox="1"/>
          <p:nvPr>
            <p:ph type="title"/>
          </p:nvPr>
        </p:nvSpPr>
        <p:spPr>
          <a:xfrm>
            <a:off x="826936" y="445025"/>
            <a:ext cx="8005364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</a:pPr>
            <a:r>
              <a:rPr lang="pt-BR">
                <a:solidFill>
                  <a:schemeClr val="accent4"/>
                </a:solidFill>
              </a:rPr>
              <a:t>Requisitos Não Funcionais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/>
          <p:nvPr>
            <p:ph type="title"/>
          </p:nvPr>
        </p:nvSpPr>
        <p:spPr>
          <a:xfrm>
            <a:off x="850790" y="445025"/>
            <a:ext cx="798151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</a:pPr>
            <a:r>
              <a:rPr lang="pt-BR">
                <a:solidFill>
                  <a:schemeClr val="accent4"/>
                </a:solidFill>
              </a:rPr>
              <a:t>Casos de Uso</a:t>
            </a:r>
            <a:endParaRPr>
              <a:solidFill>
                <a:schemeClr val="accent4"/>
              </a:solidFill>
            </a:endParaRPr>
          </a:p>
        </p:txBody>
      </p:sp>
      <p:graphicFrame>
        <p:nvGraphicFramePr>
          <p:cNvPr id="150" name="Google Shape;150;p2"/>
          <p:cNvGraphicFramePr/>
          <p:nvPr/>
        </p:nvGraphicFramePr>
        <p:xfrm>
          <a:off x="850790" y="11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{2FBA5331-9FB4-4AE7-B17D-9EC093DBF87E}</a:tableStyleId>
              </a:tblPr>
              <a:tblGrid>
                <a:gridCol w="2042950"/>
                <a:gridCol w="5862625"/>
              </a:tblGrid>
              <a:tr h="47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Nome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UC1 - </a:t>
                      </a:r>
                      <a:r>
                        <a:rPr lang="pt-BR" sz="1350"/>
                        <a:t>Autenticar-se</a:t>
                      </a:r>
                      <a:r>
                        <a:rPr lang="pt-BR" sz="1350" u="none" cap="none" strike="noStrike"/>
                        <a:t> no sistema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Ator(es)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Administrador, Operador de Caixa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Descrição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Usuário deseja se autenticar no sistema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Referências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Gatilho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O usuário acessa a funcionalidade de login no sistema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Pré-condições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Usuário não pode estar autenticado no sistema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Pós-condições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Usuário está </a:t>
                      </a:r>
                      <a:r>
                        <a:rPr lang="pt-BR" sz="1350" u="none" cap="none" strike="noStrike">
                          <a:solidFill>
                            <a:schemeClr val="dk1"/>
                          </a:solidFill>
                        </a:rPr>
                        <a:t>autenticado </a:t>
                      </a:r>
                      <a:r>
                        <a:rPr lang="pt-BR" sz="1350" u="none" cap="none" strike="noStrike"/>
                        <a:t>no sistema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Google Shape;155;p3"/>
          <p:cNvGraphicFramePr/>
          <p:nvPr/>
        </p:nvGraphicFramePr>
        <p:xfrm>
          <a:off x="842838" y="52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{2FBA5331-9FB4-4AE7-B17D-9EC093DBF87E}</a:tableStyleId>
              </a:tblPr>
              <a:tblGrid>
                <a:gridCol w="2045000"/>
                <a:gridCol w="5868525"/>
              </a:tblGrid>
              <a:tr h="255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Fluxo principal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/>
                        <a:t>Usuário inicia sistema</a:t>
                      </a:r>
                      <a:endParaRPr sz="135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/>
                        <a:t>Usuário acessa página de login</a:t>
                      </a:r>
                      <a:endParaRPr sz="135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>
                          <a:solidFill>
                            <a:schemeClr val="dk1"/>
                          </a:solidFill>
                        </a:rPr>
                        <a:t>Usuário </a:t>
                      </a:r>
                      <a:r>
                        <a:rPr lang="pt-BR" sz="1350" u="none" cap="none" strike="noStrike"/>
                        <a:t>preenche suas credenciais de acesso (usuário e senha</a:t>
                      </a:r>
                      <a:r>
                        <a:rPr lang="pt-BR" sz="1350"/>
                        <a:t>)</a:t>
                      </a:r>
                      <a:endParaRPr sz="135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>
                          <a:solidFill>
                            <a:schemeClr val="dk1"/>
                          </a:solidFill>
                        </a:rPr>
                        <a:t>Usuário </a:t>
                      </a:r>
                      <a:r>
                        <a:rPr lang="pt-BR" sz="1350" u="none" cap="none" strike="noStrike"/>
                        <a:t>clica em entrar</a:t>
                      </a:r>
                      <a:endParaRPr sz="135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/>
                        <a:t>Sistema libera acesso para o usuário</a:t>
                      </a:r>
                      <a:endParaRPr sz="1350" u="none" cap="none" strike="noStrike"/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1707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Fluxo alternativo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"/>
          <p:cNvSpPr txBox="1"/>
          <p:nvPr>
            <p:ph type="title"/>
          </p:nvPr>
        </p:nvSpPr>
        <p:spPr>
          <a:xfrm>
            <a:off x="826936" y="445025"/>
            <a:ext cx="8005364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</a:pPr>
            <a:r>
              <a:rPr lang="pt-BR">
                <a:solidFill>
                  <a:schemeClr val="accent4"/>
                </a:solidFill>
              </a:rPr>
              <a:t>Casos de Uso</a:t>
            </a:r>
            <a:endParaRPr>
              <a:solidFill>
                <a:schemeClr val="accent4"/>
              </a:solidFill>
            </a:endParaRPr>
          </a:p>
        </p:txBody>
      </p:sp>
      <p:graphicFrame>
        <p:nvGraphicFramePr>
          <p:cNvPr id="161" name="Google Shape;161;p4"/>
          <p:cNvGraphicFramePr/>
          <p:nvPr/>
        </p:nvGraphicFramePr>
        <p:xfrm>
          <a:off x="826936" y="11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{2FBA5331-9FB4-4AE7-B17D-9EC093DBF87E}</a:tableStyleId>
              </a:tblPr>
              <a:tblGrid>
                <a:gridCol w="2049100"/>
                <a:gridCol w="5880300"/>
              </a:tblGrid>
              <a:tr h="47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Nome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UC2 - Cadastrar produto no sistema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Ator(es)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>
                          <a:solidFill>
                            <a:schemeClr val="dk1"/>
                          </a:solidFill>
                        </a:rPr>
                        <a:t>Administrador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Descrição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O administrador deseja cadastrar no sistema os produtos disponíveis em seu negócio.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Referências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50" u="none" cap="none" strike="noStrike">
                          <a:solidFill>
                            <a:schemeClr val="dk1"/>
                          </a:solidFill>
                        </a:rPr>
                        <a:t>UC1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Gatilho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Acessar a funcionalidade de cadastro de produtos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Pré-condições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Administrador autenticado no sistema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Pós-condições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Produto cadastrado no sistema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6" name="Google Shape;166;p5"/>
          <p:cNvGraphicFramePr/>
          <p:nvPr/>
        </p:nvGraphicFramePr>
        <p:xfrm>
          <a:off x="858740" y="52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{2FBA5331-9FB4-4AE7-B17D-9EC093DBF87E}</a:tableStyleId>
              </a:tblPr>
              <a:tblGrid>
                <a:gridCol w="2040875"/>
                <a:gridCol w="5856725"/>
              </a:tblGrid>
              <a:tr h="255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Fluxo principal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/>
                        <a:t>Administrador acessa a área de cadastro de produtos</a:t>
                      </a:r>
                      <a:endParaRPr sz="135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/>
                        <a:t>Administrador seleciona para cadastrar um novo produto</a:t>
                      </a:r>
                      <a:endParaRPr sz="135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/>
                        <a:t>Administrador preenche </a:t>
                      </a:r>
                      <a:r>
                        <a:rPr lang="pt-BR" sz="1350"/>
                        <a:t>o código de barras, nome, preço e quantidade do produto</a:t>
                      </a:r>
                      <a:endParaRPr sz="135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/>
                        <a:t>Administrador salva o produto preenchido </a:t>
                      </a:r>
                      <a:endParaRPr sz="135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/>
                        <a:t>O sistema informa que o cadastro foi realizado com sucesso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1707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Fluxo alternativo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2.1     O sistema informa que o código do produto que se deseja cadastrar já foi cadastrado previamente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2.1.1  O administrador cancela o cadastro do produto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 txBox="1"/>
          <p:nvPr>
            <p:ph type="title"/>
          </p:nvPr>
        </p:nvSpPr>
        <p:spPr>
          <a:xfrm>
            <a:off x="826936" y="445025"/>
            <a:ext cx="8005364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</a:pPr>
            <a:r>
              <a:rPr lang="pt-BR">
                <a:solidFill>
                  <a:schemeClr val="accent4"/>
                </a:solidFill>
              </a:rPr>
              <a:t>Casos de Uso</a:t>
            </a:r>
            <a:endParaRPr>
              <a:solidFill>
                <a:schemeClr val="accent4"/>
              </a:solidFill>
            </a:endParaRPr>
          </a:p>
        </p:txBody>
      </p:sp>
      <p:graphicFrame>
        <p:nvGraphicFramePr>
          <p:cNvPr id="172" name="Google Shape;172;p6"/>
          <p:cNvGraphicFramePr/>
          <p:nvPr/>
        </p:nvGraphicFramePr>
        <p:xfrm>
          <a:off x="826936" y="11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{2FBA5331-9FB4-4AE7-B17D-9EC093DBF87E}</a:tableStyleId>
              </a:tblPr>
              <a:tblGrid>
                <a:gridCol w="2049100"/>
                <a:gridCol w="5880300"/>
              </a:tblGrid>
              <a:tr h="47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Nome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UC3 - Editar produto cadastrado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Ator(es)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Administrador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Descrição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O administrador deseja editar o cadastro de um produto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Referências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UC1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Gatilho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Acessar a funcionalidade de edição de produto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Pré-condições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Administrador logado no sistema</a:t>
                      </a:r>
                      <a:endParaRPr sz="135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Produto cadastrado no sistema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Pós-condições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Produto editado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dison">
  <a:themeElements>
    <a:clrScheme name="Madison">
      <a:dk1>
        <a:srgbClr val="000000"/>
      </a:dk1>
      <a:lt1>
        <a:srgbClr val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