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C8B4B-FFE0-4789-9502-D0AF6DDCE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E0CA39-DFB4-437D-B1B1-A9ABB7540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D8B0F83-26AA-4DAD-B920-239D7EE8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6326-DD78-4F1B-B91A-5B321951C44E}" type="datetimeFigureOut">
              <a:rPr lang="pt-PT" smtClean="0"/>
              <a:t>07/02/2021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472A6AD-4B71-42DC-89F0-B245248C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5E76308-555E-445D-8BD3-AD73A65F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3C19-CAEF-4699-886D-8E8BE21052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049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E3825-26A9-43B5-ADA0-2E724450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3B72802-DA27-4400-B28F-9101A9E2D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AAF97F3-F0E9-4807-82DF-AB4878E5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6326-DD78-4F1B-B91A-5B321951C44E}" type="datetimeFigureOut">
              <a:rPr lang="pt-PT" smtClean="0"/>
              <a:t>07/02/2021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0CE7743-5F69-46C3-B2B4-02EAB5D7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9938B20-F517-486C-BEA9-53F4DB69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3C19-CAEF-4699-886D-8E8BE21052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910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EA03CC-EA46-4B63-B867-8B2C68172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70BCD00-DA5A-4AB9-96A7-788CF3616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5B4DD4F-9305-4E94-BA3A-B043C67A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6326-DD78-4F1B-B91A-5B321951C44E}" type="datetimeFigureOut">
              <a:rPr lang="pt-PT" smtClean="0"/>
              <a:t>07/02/2021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64B53AB-D66E-4917-9180-253C021D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9ECA1D6-757E-4607-98A6-F7CFE339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3C19-CAEF-4699-886D-8E8BE21052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6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018A6-31AA-44AC-8C9F-1A28FCFC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905776-C0D0-4F15-88E0-DAB45C850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D62659E-F142-4B7E-A7E8-F47C2E74E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6326-DD78-4F1B-B91A-5B321951C44E}" type="datetimeFigureOut">
              <a:rPr lang="pt-PT" smtClean="0"/>
              <a:t>07/02/2021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0DDE5EF-6D31-4C0C-921A-DEE73E87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20DA9EF-20B1-4EEC-B77B-7EA3AFB4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3C19-CAEF-4699-886D-8E8BE21052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943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6ACB4-26DB-4C52-97F1-BE1DCE09D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E824B42-4749-4DB2-A6A7-D806B611D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26264CA-D1A5-4871-B95B-50438268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6326-DD78-4F1B-B91A-5B321951C44E}" type="datetimeFigureOut">
              <a:rPr lang="pt-PT" smtClean="0"/>
              <a:t>07/02/2021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110AF78-0CB8-47D5-9698-2CC7BC77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3A4525C-46F9-4EB4-8849-EE2A21CAD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3C19-CAEF-4699-886D-8E8BE21052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442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32FB2-0787-4A07-9D03-49587037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291F47-AFCA-4AAC-B3E0-F3237BF7F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CE79874-6AA5-46EC-96E9-C9EE8ADA3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429BBD8-E185-490F-8922-91A347AD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6326-DD78-4F1B-B91A-5B321951C44E}" type="datetimeFigureOut">
              <a:rPr lang="pt-PT" smtClean="0"/>
              <a:t>07/02/2021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46A2B97-0B21-4874-BDB8-D6E3147C4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E0EA017-D598-42A2-B981-B729BAAD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3C19-CAEF-4699-886D-8E8BE21052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626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464CA-1A5A-4360-ACA3-CA38B281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4CB2156-2DF3-4924-A52C-F2098B92E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0FAA39E-336E-465D-8E2F-7DF0AE579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7498BCF-DF52-46B7-A54E-92198EB40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32675A5-454F-4805-A00F-8456CCDBD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12C545B-0B34-43B6-A189-8BAE5307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6326-DD78-4F1B-B91A-5B321951C44E}" type="datetimeFigureOut">
              <a:rPr lang="pt-PT" smtClean="0"/>
              <a:t>07/02/2021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41D6574-B6B9-49F0-AC7A-F74984A8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AF34BAE-B778-4A11-A6D0-4D04CEF9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3C19-CAEF-4699-886D-8E8BE21052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702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37B4E-6BBD-416D-98B2-2D57BB3B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4F0DDDC-B8F5-4190-A18A-B15B788E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6326-DD78-4F1B-B91A-5B321951C44E}" type="datetimeFigureOut">
              <a:rPr lang="pt-PT" smtClean="0"/>
              <a:t>07/02/2021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C7354A4-4F13-47D1-B6FE-D07A491AF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068F7D3-3416-4D5B-A3CC-735CD047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3C19-CAEF-4699-886D-8E8BE21052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559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CAD9C8C-B5B3-4E64-896B-1FB0D1726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6326-DD78-4F1B-B91A-5B321951C44E}" type="datetimeFigureOut">
              <a:rPr lang="pt-PT" smtClean="0"/>
              <a:t>07/02/2021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7847AA8-C65E-4B3E-AC64-01809850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46034FB-AD2D-4885-99C7-DF3EFAB0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3C19-CAEF-4699-886D-8E8BE21052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544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26047-4672-489E-B84D-73D66F3EB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A0E0EC3-D7DA-48A6-BAD8-A57B2E55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A7C99A1-904F-4D41-83A4-9EB4EB2A0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A99B436-842D-4821-9995-CE392E08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6326-DD78-4F1B-B91A-5B321951C44E}" type="datetimeFigureOut">
              <a:rPr lang="pt-PT" smtClean="0"/>
              <a:t>07/02/2021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C160FFB-6901-4185-A807-E4C9B509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5DA2128-F012-4D20-97F4-E41C2869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3C19-CAEF-4699-886D-8E8BE21052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318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7309C-B54E-43A2-AE45-648F99A2B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DE05C69-1D09-45F6-9CA7-C0ABB7F8A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EB93B93-96D8-40D2-B491-5F438822B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51274E8-08D2-49A1-B840-05FF7C40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6326-DD78-4F1B-B91A-5B321951C44E}" type="datetimeFigureOut">
              <a:rPr lang="pt-PT" smtClean="0"/>
              <a:t>07/02/2021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9C1749C-0A14-4895-B93B-56FA1FA26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3463840-9195-4934-8D09-6B94A45B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3C19-CAEF-4699-886D-8E8BE21052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356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C75FCF16-E581-46F6-B822-86678F83A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2D02174-A23C-433F-9E23-C1D1C87C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DE8FFB2-14B7-459B-A357-1753FC06F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96326-DD78-4F1B-B91A-5B321951C44E}" type="datetimeFigureOut">
              <a:rPr lang="pt-PT" smtClean="0"/>
              <a:t>07/02/2021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9B57BE6-B624-405F-A7DA-69C8FD12F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FBEF5AD-BDF6-48C3-A898-BD52C12E1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63C19-CAEF-4699-886D-8E8BE21052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47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FC035-AFF1-45F1-A504-5C62A804D6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0AE9C4-912A-4883-882C-E9D4147EB2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62205AD-9EB5-42D7-AE36-42CAF9914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57150"/>
            <a:ext cx="896302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0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F787E-81F2-498F-82F2-F0B2CD08D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16ED7D-1C53-4E95-9D0F-39C3CCCC7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FCD8A9A-DAE7-4959-8332-1DE4BBAE4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66675"/>
            <a:ext cx="9096375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7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F1A2F-BC73-483B-8B24-AD2414A8A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8826F11-EDEE-4061-AA5F-D4E6FD23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46B149-B2D3-487D-B830-464910E07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304800"/>
            <a:ext cx="89154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944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Ecrã Panorâmico</PresentationFormat>
  <Paragraphs>0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Lima</dc:creator>
  <cp:lastModifiedBy>Gabriel Lima</cp:lastModifiedBy>
  <cp:revision>1</cp:revision>
  <dcterms:created xsi:type="dcterms:W3CDTF">2021-02-07T23:47:12Z</dcterms:created>
  <dcterms:modified xsi:type="dcterms:W3CDTF">2021-02-07T23:48:29Z</dcterms:modified>
</cp:coreProperties>
</file>