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71" r:id="rId8"/>
    <p:sldId id="272" r:id="rId9"/>
    <p:sldId id="269" r:id="rId10"/>
    <p:sldId id="270" r:id="rId11"/>
    <p:sldId id="265" r:id="rId12"/>
    <p:sldId id="268" r:id="rId13"/>
    <p:sldId id="261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A7"/>
    <a:srgbClr val="F27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33236" y="2686631"/>
            <a:ext cx="9227127" cy="1296983"/>
          </a:xfrm>
        </p:spPr>
        <p:txBody>
          <a:bodyPr anchor="ctr">
            <a:normAutofit/>
          </a:bodyPr>
          <a:lstStyle>
            <a:lvl1pPr algn="l">
              <a:defRPr lang="pt-BR" sz="44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33236" y="4905373"/>
            <a:ext cx="9227127" cy="638753"/>
          </a:xfrm>
        </p:spPr>
        <p:txBody>
          <a:bodyPr>
            <a:normAutofit/>
          </a:bodyPr>
          <a:lstStyle>
            <a:lvl1pPr marL="0" indent="0" algn="l">
              <a:buNone/>
              <a:defRPr kumimoji="0" lang="pt-BR" sz="36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053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pt-BR" sz="2800" kern="1200" dirty="0" smtClean="0">
                <a:solidFill>
                  <a:srgbClr val="0095A7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pt-B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BB-98EA-4E47-8925-11D287F5D9BD}" type="datetimeFigureOut">
              <a:rPr lang="pt-BR" smtClean="0"/>
              <a:t>21/02/2020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‹#›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595457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5685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4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58BB-98EA-4E47-8925-11D287F5D9BD}" type="datetimeFigureOut">
              <a:rPr lang="pt-BR" smtClean="0"/>
              <a:t>21/02/2020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81A6-F80B-4B0C-B3D7-F58C07AF8613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5"/>
          <a:srcRect l="24271" t="21266" r="7396" b="10864"/>
          <a:stretch/>
        </p:blipFill>
        <p:spPr>
          <a:xfrm>
            <a:off x="0" y="0"/>
            <a:ext cx="12192000" cy="68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6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750" y="1752011"/>
            <a:ext cx="10763250" cy="1840945"/>
          </a:xfrm>
        </p:spPr>
        <p:txBody>
          <a:bodyPr anchor="t">
            <a:normAutofit/>
          </a:bodyPr>
          <a:lstStyle/>
          <a:p>
            <a:pPr algn="l"/>
            <a:r>
              <a:rPr lang="pt-BR" dirty="0" err="1"/>
              <a:t>Image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8750" y="301205"/>
            <a:ext cx="9972675" cy="1666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>
                <a:solidFill>
                  <a:schemeClr val="bg1"/>
                </a:solidFill>
              </a:rPr>
              <a:t>Hub SENAI de Inteligência Artificial</a:t>
            </a:r>
          </a:p>
          <a:p>
            <a:pPr algn="l"/>
            <a:r>
              <a:rPr lang="pt-BR" sz="2800" b="1" dirty="0">
                <a:solidFill>
                  <a:schemeClr val="bg1"/>
                </a:solidFill>
              </a:rPr>
              <a:t>Programa de Residência em IA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7D0F7FB-0AE2-4664-BE96-EA76E15D42E6}"/>
              </a:ext>
            </a:extLst>
          </p:cNvPr>
          <p:cNvSpPr txBox="1">
            <a:spLocks/>
          </p:cNvSpPr>
          <p:nvPr/>
        </p:nvSpPr>
        <p:spPr>
          <a:xfrm>
            <a:off x="1428750" y="3650140"/>
            <a:ext cx="10763250" cy="18409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4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FFFF00"/>
                </a:solidFill>
              </a:rPr>
              <a:t>Equipe: </a:t>
            </a:r>
          </a:p>
          <a:p>
            <a:r>
              <a:rPr lang="pt-BR" dirty="0"/>
              <a:t>Bruna Fortunato</a:t>
            </a:r>
          </a:p>
          <a:p>
            <a:r>
              <a:rPr lang="pt-BR" dirty="0"/>
              <a:t>Cristiano Vicente</a:t>
            </a:r>
          </a:p>
          <a:p>
            <a:r>
              <a:rPr lang="pt-BR" dirty="0"/>
              <a:t>Daniel </a:t>
            </a:r>
            <a:r>
              <a:rPr lang="pt-BR" dirty="0" err="1"/>
              <a:t>Longhi</a:t>
            </a:r>
            <a:endParaRPr lang="pt-BR" dirty="0"/>
          </a:p>
          <a:p>
            <a:r>
              <a:rPr lang="pt-BR" dirty="0"/>
              <a:t>Leticia </a:t>
            </a:r>
            <a:r>
              <a:rPr lang="pt-BR" i="1" dirty="0" err="1"/>
              <a:t>Sequinel</a:t>
            </a:r>
            <a:endParaRPr lang="pt-BR" i="1" dirty="0"/>
          </a:p>
          <a:p>
            <a:r>
              <a:rPr lang="pt-BR" dirty="0" err="1"/>
              <a:t>Wana</a:t>
            </a:r>
            <a:r>
              <a:rPr lang="pt-BR" dirty="0"/>
              <a:t> Batista</a:t>
            </a:r>
          </a:p>
        </p:txBody>
      </p:sp>
      <p:pic>
        <p:nvPicPr>
          <p:cNvPr id="16" name="Picture 1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8EE1356-86B9-4933-BC1A-617F8125E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905" y="2581592"/>
            <a:ext cx="6319520" cy="3562629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30526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65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b="1" dirty="0">
                <a:solidFill>
                  <a:schemeClr val="bg1"/>
                </a:solidFill>
                <a:latin typeface="+mn-lt"/>
              </a:rPr>
              <a:t>Atividade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DA6977-63A4-466F-986C-6BE62483F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90" y="1544189"/>
            <a:ext cx="9842810" cy="415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1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b="1" dirty="0">
                <a:solidFill>
                  <a:schemeClr val="bg1"/>
                </a:solidFill>
                <a:latin typeface="+mn-lt"/>
              </a:rPr>
              <a:t>Atividade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143AD-104B-471C-9BC1-40428E365C98}"/>
              </a:ext>
            </a:extLst>
          </p:cNvPr>
          <p:cNvSpPr/>
          <p:nvPr/>
        </p:nvSpPr>
        <p:spPr>
          <a:xfrm>
            <a:off x="0" y="153377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1 Modificar a rede neural apresentada para melhorar a acurácia do modelo ;</a:t>
            </a:r>
            <a:endParaRPr lang="pt-B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4E963-5BDF-4707-AB2F-0EC4481CC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71" b="12815"/>
          <a:stretch/>
        </p:blipFill>
        <p:spPr>
          <a:xfrm>
            <a:off x="26630" y="2159608"/>
            <a:ext cx="6409692" cy="2989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C7F24C-97C2-4E56-B77D-2F95F3BC2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09" r="30066"/>
          <a:stretch/>
        </p:blipFill>
        <p:spPr>
          <a:xfrm>
            <a:off x="26630" y="4158775"/>
            <a:ext cx="6445204" cy="9906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320D46-9E8E-4186-BBB3-CB3685F29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322" y="2206398"/>
            <a:ext cx="5913632" cy="2103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CCFA8-1D9D-4C45-9A34-08B578D6B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007" y="5433552"/>
            <a:ext cx="2575783" cy="44199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BEB157-8FC2-4269-8787-7D91FD768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322" y="4248735"/>
            <a:ext cx="5837426" cy="1112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7BBF1B-F498-4832-89B9-39B6576B8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71" t="85618"/>
          <a:stretch/>
        </p:blipFill>
        <p:spPr>
          <a:xfrm>
            <a:off x="62142" y="5196252"/>
            <a:ext cx="6409692" cy="49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7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b="1" dirty="0">
                <a:solidFill>
                  <a:schemeClr val="bg1"/>
                </a:solidFill>
                <a:latin typeface="+mn-lt"/>
              </a:rPr>
              <a:t>Atividade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143AD-104B-471C-9BC1-40428E365C98}"/>
              </a:ext>
            </a:extLst>
          </p:cNvPr>
          <p:cNvSpPr/>
          <p:nvPr/>
        </p:nvSpPr>
        <p:spPr>
          <a:xfrm>
            <a:off x="0" y="153377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1 Modificar a rede neural apresentada para melhorar a acurácia do modelo ;</a:t>
            </a:r>
            <a:endParaRPr lang="pt-B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D29D7-876C-4691-87A9-1E0CEF138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24"/>
          <a:stretch/>
        </p:blipFill>
        <p:spPr>
          <a:xfrm>
            <a:off x="505226" y="2283271"/>
            <a:ext cx="5677392" cy="26657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D5EC3B8-947A-472B-AADD-F6353AE2AB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56"/>
          <a:stretch/>
        </p:blipFill>
        <p:spPr>
          <a:xfrm>
            <a:off x="5565420" y="2107937"/>
            <a:ext cx="5784081" cy="2757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A475E6-9771-4997-A873-AE1318FDF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239" y="4889056"/>
            <a:ext cx="2575783" cy="44199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3430F5-A3E2-4642-9267-DEB3445C1A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43" t="86656" r="52183" b="659"/>
          <a:stretch/>
        </p:blipFill>
        <p:spPr>
          <a:xfrm>
            <a:off x="2086253" y="4913469"/>
            <a:ext cx="2724565" cy="43500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6369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b="1" dirty="0">
                <a:solidFill>
                  <a:schemeClr val="bg1"/>
                </a:solidFill>
                <a:latin typeface="+mn-lt"/>
              </a:rPr>
              <a:t>Atividade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143AD-104B-471C-9BC1-40428E365C98}"/>
              </a:ext>
            </a:extLst>
          </p:cNvPr>
          <p:cNvSpPr/>
          <p:nvPr/>
        </p:nvSpPr>
        <p:spPr>
          <a:xfrm>
            <a:off x="0" y="153377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1 Modificar a rede neural apresentada para melhorar a acurácia do modelo ;</a:t>
            </a:r>
            <a:endParaRPr lang="pt-B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D00D18-A135-4DD3-9649-8689BA705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87"/>
          <a:stretch/>
        </p:blipFill>
        <p:spPr>
          <a:xfrm>
            <a:off x="933450" y="2929631"/>
            <a:ext cx="5675950" cy="1768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6649E-26DF-486A-AB43-4F831352B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683"/>
          <a:stretch/>
        </p:blipFill>
        <p:spPr>
          <a:xfrm>
            <a:off x="7401119" y="3422408"/>
            <a:ext cx="2944038" cy="5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9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b="1" dirty="0">
                <a:solidFill>
                  <a:schemeClr val="bg1"/>
                </a:solidFill>
                <a:latin typeface="+mn-lt"/>
              </a:rPr>
              <a:t>Atividade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143AD-104B-471C-9BC1-40428E365C98}"/>
              </a:ext>
            </a:extLst>
          </p:cNvPr>
          <p:cNvSpPr/>
          <p:nvPr/>
        </p:nvSpPr>
        <p:spPr>
          <a:xfrm>
            <a:off x="0" y="153377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2 Comparar o modelo de rede neural com outro modelo do </a:t>
            </a: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scikit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 </a:t>
            </a: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learn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 de sua preferência;</a:t>
            </a:r>
            <a:endParaRPr lang="pt-BR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2A039-D8DB-482D-86EC-ECF90318C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91" y="2103515"/>
            <a:ext cx="6393734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6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b="1" dirty="0">
                <a:solidFill>
                  <a:schemeClr val="bg1"/>
                </a:solidFill>
                <a:latin typeface="+mn-lt"/>
              </a:rPr>
              <a:t>Atividade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143AD-104B-471C-9BC1-40428E365C98}"/>
              </a:ext>
            </a:extLst>
          </p:cNvPr>
          <p:cNvSpPr/>
          <p:nvPr/>
        </p:nvSpPr>
        <p:spPr>
          <a:xfrm>
            <a:off x="0" y="153377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2 Comparar o modelo de rede neural com outro modelo do </a:t>
            </a: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scikit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 </a:t>
            </a: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learn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 de sua preferência;</a:t>
            </a:r>
            <a:endParaRPr lang="pt-BR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482FB-9ED2-4DD3-9C2F-090CFA49E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099" y="2030407"/>
            <a:ext cx="7312319" cy="40152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B33C3F-F169-4EAD-9EE2-9C9BBC58F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596" y="3020744"/>
            <a:ext cx="3429465" cy="174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8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b="1" dirty="0">
                <a:solidFill>
                  <a:schemeClr val="bg1"/>
                </a:solidFill>
                <a:latin typeface="+mn-lt"/>
              </a:rPr>
              <a:t>Atividade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143AD-104B-471C-9BC1-40428E365C98}"/>
              </a:ext>
            </a:extLst>
          </p:cNvPr>
          <p:cNvSpPr/>
          <p:nvPr/>
        </p:nvSpPr>
        <p:spPr>
          <a:xfrm>
            <a:off x="0" y="153377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2 Comparar o modelo de rede neural com outro modelo do </a:t>
            </a: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scikit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 </a:t>
            </a: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learn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 de sua preferência;</a:t>
            </a:r>
            <a:endParaRPr lang="pt-BR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C42193-350A-4CB4-B03A-A73F868AC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26" y="2305616"/>
            <a:ext cx="6546147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8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b="1" dirty="0">
                <a:solidFill>
                  <a:schemeClr val="bg1"/>
                </a:solidFill>
                <a:latin typeface="+mn-lt"/>
              </a:rPr>
              <a:t>Atividade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143AD-104B-471C-9BC1-40428E365C98}"/>
              </a:ext>
            </a:extLst>
          </p:cNvPr>
          <p:cNvSpPr/>
          <p:nvPr/>
        </p:nvSpPr>
        <p:spPr>
          <a:xfrm>
            <a:off x="0" y="153377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2 Comparar o modelo de rede neural com outro modelo do </a:t>
            </a: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scikit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 </a:t>
            </a: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learn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 de sua preferência;</a:t>
            </a:r>
            <a:endParaRPr lang="pt-BR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EFE1D-AF61-4B5F-A20A-5B5C43724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074"/>
          <a:stretch/>
        </p:blipFill>
        <p:spPr>
          <a:xfrm>
            <a:off x="1250478" y="2796303"/>
            <a:ext cx="6317527" cy="25279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0A8663-1760-438A-8AF0-56CEA0CE5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74" r="48009"/>
          <a:stretch/>
        </p:blipFill>
        <p:spPr>
          <a:xfrm>
            <a:off x="7568005" y="2722484"/>
            <a:ext cx="3284532" cy="25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25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14CAD5C0D95047AD87A6CEF9A0ED6F" ma:contentTypeVersion="4" ma:contentTypeDescription="Crie um novo documento." ma:contentTypeScope="" ma:versionID="fc816b8a599ed0076fc1ca7e000fbfb9">
  <xsd:schema xmlns:xsd="http://www.w3.org/2001/XMLSchema" xmlns:xs="http://www.w3.org/2001/XMLSchema" xmlns:p="http://schemas.microsoft.com/office/2006/metadata/properties" xmlns:ns2="230e2427-5d80-4bd2-a9ba-53805cfde8a4" xmlns:ns3="cf5f2b4c-ceff-48b8-acfd-b6c7cb4e26ae" targetNamespace="http://schemas.microsoft.com/office/2006/metadata/properties" ma:root="true" ma:fieldsID="17504206256226654b951de2bf91fe4b" ns2:_="" ns3:_="">
    <xsd:import namespace="230e2427-5d80-4bd2-a9ba-53805cfde8a4"/>
    <xsd:import namespace="cf5f2b4c-ceff-48b8-acfd-b6c7cb4e26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2427-5d80-4bd2-a9ba-53805cfde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f2b4c-ceff-48b8-acfd-b6c7cb4e26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13A748-3D56-4A79-8CF6-0A529EB780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2427-5d80-4bd2-a9ba-53805cfde8a4"/>
    <ds:schemaRef ds:uri="cf5f2b4c-ceff-48b8-acfd-b6c7cb4e26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A5EA9B-15BB-4CAA-98B9-C7F416F6E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FC28C7-707F-43CD-B131-6A1D51253A0A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cf5f2b4c-ceff-48b8-acfd-b6c7cb4e26ae"/>
    <ds:schemaRef ds:uri="http://schemas.openxmlformats.org/package/2006/metadata/core-properties"/>
    <ds:schemaRef ds:uri="230e2427-5d80-4bd2-a9ba-53805cfde8a4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140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Tema do Office</vt:lpstr>
      <vt:lpstr>Image tag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 PowerPoint</dc:title>
  <dc:creator>Anne Maezuka</dc:creator>
  <cp:lastModifiedBy>Cristiano V</cp:lastModifiedBy>
  <cp:revision>106</cp:revision>
  <dcterms:created xsi:type="dcterms:W3CDTF">2018-01-11T18:54:20Z</dcterms:created>
  <dcterms:modified xsi:type="dcterms:W3CDTF">2020-02-21T14:53:23Z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