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79365" cy="5669642" type="custom"/>
  <p:notesSz cx="10079365" cy="5669642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057" cy="126244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057" cy="476250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057" cy="126244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057" cy="476250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057" cy="126244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057" cy="47625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03968" y="226065"/>
            <a:ext cx="9071428" cy="94638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p>
            <a:pPr algn="ctr">
              <a:defRPr/>
            </a:pPr>
            <a:r>
              <a:rPr sz="4400" u="none" strike="noStrike">
                <a:latin typeface="Liberation Sans"/>
                <a:cs typeface="Liberation Sans"/>
              </a:rPr>
              <a:t>Tupi Guide</a:t>
            </a:r>
            <a:endParaRPr/>
          </a:p>
        </p:txBody>
      </p:sp>
      <p:sp>
        <p:nvSpPr>
          <p:cNvPr id="3" name="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503968" y="1326516"/>
            <a:ext cx="9071428" cy="328803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p>
            <a:pPr marL="0" marR="0" indent="0" algn="just">
              <a:defRPr/>
            </a:pPr>
            <a:r>
              <a:rPr sz="3200" u="none" strike="noStrike">
                <a:latin typeface="Liberation Sans"/>
                <a:cs typeface="Liberation Sans"/>
              </a:rPr>
              <a:t>Tupi is a low-level programming language like any other language (apart from assembly and machine code). However, it is at the C level, it is compiled, and it works only on Windows, because it uses MASM, which is the Microsoft assembly, but in the future this may change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_">
  <a:themeElements>
    <a:clrScheme name="_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_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2022-04-06T21:58:55Z</dcterms:modified>
  <cp:category/>
  <cp:contentStatus/>
  <cp:version/>
</cp:coreProperties>
</file>