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DM Sans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Medium-regular.fntdata"/><Relationship Id="rId25" Type="http://schemas.openxmlformats.org/officeDocument/2006/relationships/slide" Target="slides/slide19.xml"/><Relationship Id="rId28" Type="http://schemas.openxmlformats.org/officeDocument/2006/relationships/font" Target="fonts/DMSansMedium-italic.fntdata"/><Relationship Id="rId27" Type="http://schemas.openxmlformats.org/officeDocument/2006/relationships/font" Target="fonts/DM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35" Type="http://schemas.openxmlformats.org/officeDocument/2006/relationships/font" Target="fonts/DMSans-bold.fntdata"/><Relationship Id="rId12" Type="http://schemas.openxmlformats.org/officeDocument/2006/relationships/slide" Target="slides/slide6.xml"/><Relationship Id="rId34" Type="http://schemas.openxmlformats.org/officeDocument/2006/relationships/font" Target="fonts/DMSans-regular.fntdata"/><Relationship Id="rId15" Type="http://schemas.openxmlformats.org/officeDocument/2006/relationships/slide" Target="slides/slide9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015695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015695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015695ce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015695ce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015695c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015695c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015695ce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015695ce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015695ce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015695ce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015695ce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015695ce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015695ce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015695ce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015695ce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015695ce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015695ce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015695ce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015695ce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2015695ce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015695ce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015695ce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015695c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015695c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015695ce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015695ce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015695c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015695c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015695ce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015695ce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015695ce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015695ce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015695c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015695c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015695c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015695c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015695ce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015695ce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</a:t>
            </a:r>
            <a:r>
              <a:rPr lang="en"/>
              <a:t>.18.2024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Netflix Cleaned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Gabriel George</a:t>
            </a:r>
            <a:endParaRPr/>
          </a:p>
        </p:txBody>
      </p:sp>
      <p:pic>
        <p:nvPicPr>
          <p:cNvPr descr="Blue and green wave pattern. " id="265" name="Google Shape;265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idx="1" type="subTitle"/>
          </p:nvPr>
        </p:nvSpPr>
        <p:spPr>
          <a:xfrm>
            <a:off x="926900" y="1181700"/>
            <a:ext cx="7193400" cy="61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I used Python with libraries like Pandas for data manipulation, Matplotlib and Seaborn for visualizations, and Jupyter Notebook as the environment to analyze and present data throughout the project.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47245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7" name="Google Shape;357;p5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516437" y="8209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54"/>
          <p:cNvSpPr txBox="1"/>
          <p:nvPr/>
        </p:nvSpPr>
        <p:spPr>
          <a:xfrm>
            <a:off x="516437" y="16605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516437" y="24999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516437" y="33326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516437" y="41790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54"/>
          <p:cNvSpPr txBox="1"/>
          <p:nvPr/>
        </p:nvSpPr>
        <p:spPr>
          <a:xfrm>
            <a:off x="196954" y="8209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196954" y="16605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196954" y="24999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196954" y="33326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196954" y="41790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idx="1" type="subTitle"/>
          </p:nvPr>
        </p:nvSpPr>
        <p:spPr>
          <a:xfrm>
            <a:off x="975300" y="328325"/>
            <a:ext cx="7193400" cy="71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The analysis showed Netflix Originals dominate over licensed content, with varied genre preferences and a balanced rating distribution, raising further questions about regional performance and genre correlations.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idx="1" type="subTitle"/>
          </p:nvPr>
        </p:nvSpPr>
        <p:spPr>
          <a:xfrm>
            <a:off x="975300" y="876050"/>
            <a:ext cx="7193400" cy="3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Yes, the analysis answered important questions about content trends and ratings. It also brought up new questions about regional preferences, how different genres perform, and how long content lasts.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20524" cy="275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675" y="0"/>
            <a:ext cx="4407326" cy="2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600" y="2755075"/>
            <a:ext cx="3906918" cy="23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92" name="Google Shape;392;p58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393" name="Google Shape;393;p5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4" name="Google Shape;394;p5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7" name="Google Shape;397;p58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9" name="Google Shape;399;p5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idx="1" type="subTitle"/>
          </p:nvPr>
        </p:nvSpPr>
        <p:spPr>
          <a:xfrm>
            <a:off x="287625" y="125875"/>
            <a:ext cx="7193400" cy="110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explore:</a:t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regional content preferences</a:t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analyze the impact of content type on viewership</a:t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investigate genre popularity over time </a:t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examine the influence of release date on ratings.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idx="1" type="subTitle"/>
          </p:nvPr>
        </p:nvSpPr>
        <p:spPr>
          <a:xfrm>
            <a:off x="287625" y="125875"/>
            <a:ext cx="7193400" cy="75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remain include:</a:t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how Netflix’s algorithm influences content recommendations</a:t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the impact of release timing on viewership</a:t>
            </a:r>
            <a:endParaRPr/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and how ratings correlate with long-term popularity and user engagement.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6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19" name="Google Shape;419;p6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420" name="Google Shape;420;p6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2" name="Google Shape;422;p6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3" name="Google Shape;423;p6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5" name="Google Shape;425;p6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6" name="Google Shape;426;p6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7" name="Google Shape;427;p6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8" name="Google Shape;428;p6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025" y="0"/>
            <a:ext cx="3973449" cy="272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2"/>
          <p:cNvPicPr preferRelativeResize="0"/>
          <p:nvPr/>
        </p:nvPicPr>
        <p:blipFill rotWithShape="1">
          <a:blip r:embed="rId4">
            <a:alphaModFix/>
          </a:blip>
          <a:srcRect b="0" l="1185" r="0" t="0"/>
          <a:stretch/>
        </p:blipFill>
        <p:spPr>
          <a:xfrm>
            <a:off x="4019075" y="0"/>
            <a:ext cx="5124923" cy="272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9725"/>
            <a:ext cx="4390799" cy="241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6950" y="2757600"/>
            <a:ext cx="4497649" cy="23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2" name="Google Shape;272;p4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516437" y="1035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7"/>
          <p:cNvSpPr txBox="1"/>
          <p:nvPr>
            <p:ph idx="1" type="subTitle"/>
          </p:nvPr>
        </p:nvSpPr>
        <p:spPr>
          <a:xfrm>
            <a:off x="975300" y="1205375"/>
            <a:ext cx="7193400" cy="19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Netflix Originals compare to licensed content in terms of viewership trends, ratings, and popularity?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936550" y="1101750"/>
            <a:ext cx="7193400" cy="29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this project is to analyze how Netflix Originals compare to licensed content in terms of viewership trends, ratings, and genre popularity.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idx="1" type="subTitle"/>
          </p:nvPr>
        </p:nvSpPr>
        <p:spPr>
          <a:xfrm>
            <a:off x="975300" y="600525"/>
            <a:ext cx="7193400" cy="71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Beneficiaries: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People who could benefit from this analysis include Netflix managers, marketing teams, content creators, and investors. The results can help them make better decisions about content and audience strategies.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3" name="Google Shape;323;p50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Science Presentation</a:t>
            </a:r>
            <a:endParaRPr/>
          </a:p>
        </p:txBody>
      </p:sp>
      <p:sp>
        <p:nvSpPr>
          <p:cNvPr id="324" name="Google Shape;324;p50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2218825" y="-909500"/>
            <a:ext cx="48687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Dataset</a:t>
            </a:r>
            <a:endParaRPr/>
          </a:p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0" y="765225"/>
            <a:ext cx="8415601" cy="43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idx="1" type="subTitle"/>
          </p:nvPr>
        </p:nvSpPr>
        <p:spPr>
          <a:xfrm>
            <a:off x="917200" y="280875"/>
            <a:ext cx="7193400" cy="18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individual sample is a Netflix title, characterized by features such as rating, genre, release year, content type (Original/Licensed), country, duration, date added, and other relevant attributes from the dataset.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