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96" r:id="rId2"/>
    <p:sldId id="297" r:id="rId3"/>
    <p:sldId id="308" r:id="rId4"/>
    <p:sldId id="298" r:id="rId5"/>
    <p:sldId id="301" r:id="rId6"/>
    <p:sldId id="302" r:id="rId7"/>
    <p:sldId id="303" r:id="rId8"/>
    <p:sldId id="274" r:id="rId9"/>
    <p:sldId id="278" r:id="rId10"/>
    <p:sldId id="313" r:id="rId11"/>
    <p:sldId id="305" r:id="rId12"/>
    <p:sldId id="309" r:id="rId13"/>
    <p:sldId id="310" r:id="rId14"/>
    <p:sldId id="282" r:id="rId15"/>
    <p:sldId id="311" r:id="rId16"/>
    <p:sldId id="314" r:id="rId17"/>
    <p:sldId id="312" r:id="rId18"/>
    <p:sldId id="277" r:id="rId19"/>
    <p:sldId id="284" r:id="rId20"/>
    <p:sldId id="286" r:id="rId21"/>
    <p:sldId id="291" r:id="rId22"/>
    <p:sldId id="295" r:id="rId23"/>
    <p:sldId id="294" r:id="rId24"/>
    <p:sldId id="30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266CF-9852-4ABA-8392-D6CFCEA03C36}" v="94" dt="2024-03-04T16:14:54.463"/>
    <p1510:client id="{9DC39C1C-1C16-4384-A367-19A04739DB70}" v="414" dt="2024-03-04T22:34:02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200" d="100"/>
          <a:sy n="200" d="100"/>
        </p:scale>
        <p:origin x="-744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Silva dos Anjos" userId="8fb4646b515390da" providerId="LiveId" clId="{205266CF-9852-4ABA-8392-D6CFCEA03C36}"/>
    <pc:docChg chg="undo custSel addSld delSld modSld sldOrd">
      <pc:chgData name="Gabriel Silva dos Anjos" userId="8fb4646b515390da" providerId="LiveId" clId="{205266CF-9852-4ABA-8392-D6CFCEA03C36}" dt="2024-03-04T16:14:54.463" v="1324" actId="20577"/>
      <pc:docMkLst>
        <pc:docMk/>
      </pc:docMkLst>
      <pc:sldChg chg="modSp del mod modAnim">
        <pc:chgData name="Gabriel Silva dos Anjos" userId="8fb4646b515390da" providerId="LiveId" clId="{205266CF-9852-4ABA-8392-D6CFCEA03C36}" dt="2024-02-26T15:25:34.356" v="793" actId="47"/>
        <pc:sldMkLst>
          <pc:docMk/>
          <pc:sldMk cId="1007473992" sldId="279"/>
        </pc:sldMkLst>
        <pc:spChg chg="mod">
          <ac:chgData name="Gabriel Silva dos Anjos" userId="8fb4646b515390da" providerId="LiveId" clId="{205266CF-9852-4ABA-8392-D6CFCEA03C36}" dt="2024-02-26T15:13:07.134" v="70" actId="27636"/>
          <ac:spMkLst>
            <pc:docMk/>
            <pc:sldMk cId="1007473992" sldId="279"/>
            <ac:spMk id="3" creationId="{DBB5C06C-14B8-A6A8-6C77-2D6A472F29DA}"/>
          </ac:spMkLst>
        </pc:spChg>
      </pc:sldChg>
      <pc:sldChg chg="addSp delSp del mod ord">
        <pc:chgData name="Gabriel Silva dos Anjos" userId="8fb4646b515390da" providerId="LiveId" clId="{205266CF-9852-4ABA-8392-D6CFCEA03C36}" dt="2024-02-26T15:49:48.393" v="870" actId="47"/>
        <pc:sldMkLst>
          <pc:docMk/>
          <pc:sldMk cId="3925268766" sldId="285"/>
        </pc:sldMkLst>
        <pc:spChg chg="add del">
          <ac:chgData name="Gabriel Silva dos Anjos" userId="8fb4646b515390da" providerId="LiveId" clId="{205266CF-9852-4ABA-8392-D6CFCEA03C36}" dt="2024-02-26T15:32:51.498" v="795" actId="22"/>
          <ac:spMkLst>
            <pc:docMk/>
            <pc:sldMk cId="3925268766" sldId="285"/>
            <ac:spMk id="6" creationId="{3B482EE0-E04C-CFC3-F765-DF744B507E0E}"/>
          </ac:spMkLst>
        </pc:spChg>
      </pc:sldChg>
      <pc:sldChg chg="modSp del modAnim">
        <pc:chgData name="Gabriel Silva dos Anjos" userId="8fb4646b515390da" providerId="LiveId" clId="{205266CF-9852-4ABA-8392-D6CFCEA03C36}" dt="2024-02-26T15:24:34.827" v="792" actId="47"/>
        <pc:sldMkLst>
          <pc:docMk/>
          <pc:sldMk cId="3337641168" sldId="287"/>
        </pc:sldMkLst>
        <pc:spChg chg="mod">
          <ac:chgData name="Gabriel Silva dos Anjos" userId="8fb4646b515390da" providerId="LiveId" clId="{205266CF-9852-4ABA-8392-D6CFCEA03C36}" dt="2024-02-26T15:04:12.428" v="62" actId="20577"/>
          <ac:spMkLst>
            <pc:docMk/>
            <pc:sldMk cId="3337641168" sldId="287"/>
            <ac:spMk id="3" creationId="{EFF206C7-98CD-768F-ADD1-CBCC3E6B6EE9}"/>
          </ac:spMkLst>
        </pc:spChg>
      </pc:sldChg>
      <pc:sldChg chg="del">
        <pc:chgData name="Gabriel Silva dos Anjos" userId="8fb4646b515390da" providerId="LiveId" clId="{205266CF-9852-4ABA-8392-D6CFCEA03C36}" dt="2024-03-04T16:03:09.857" v="1321" actId="2696"/>
        <pc:sldMkLst>
          <pc:docMk/>
          <pc:sldMk cId="3294555001" sldId="292"/>
        </pc:sldMkLst>
      </pc:sldChg>
      <pc:sldChg chg="modSp">
        <pc:chgData name="Gabriel Silva dos Anjos" userId="8fb4646b515390da" providerId="LiveId" clId="{205266CF-9852-4ABA-8392-D6CFCEA03C36}" dt="2024-03-04T16:14:54.463" v="1324" actId="20577"/>
        <pc:sldMkLst>
          <pc:docMk/>
          <pc:sldMk cId="2360096622" sldId="294"/>
        </pc:sldMkLst>
        <pc:spChg chg="mod">
          <ac:chgData name="Gabriel Silva dos Anjos" userId="8fb4646b515390da" providerId="LiveId" clId="{205266CF-9852-4ABA-8392-D6CFCEA03C36}" dt="2024-03-04T16:14:54.463" v="1324" actId="20577"/>
          <ac:spMkLst>
            <pc:docMk/>
            <pc:sldMk cId="2360096622" sldId="294"/>
            <ac:spMk id="8" creationId="{AAD15F82-D85E-E68F-EFFB-27DBDB39993C}"/>
          </ac:spMkLst>
        </pc:spChg>
      </pc:sldChg>
      <pc:sldChg chg="addSp modSp new">
        <pc:chgData name="Gabriel Silva dos Anjos" userId="8fb4646b515390da" providerId="LiveId" clId="{205266CF-9852-4ABA-8392-D6CFCEA03C36}" dt="2024-02-22T15:57:21.270" v="3" actId="14100"/>
        <pc:sldMkLst>
          <pc:docMk/>
          <pc:sldMk cId="1926013168" sldId="295"/>
        </pc:sldMkLst>
        <pc:picChg chg="add mod">
          <ac:chgData name="Gabriel Silva dos Anjos" userId="8fb4646b515390da" providerId="LiveId" clId="{205266CF-9852-4ABA-8392-D6CFCEA03C36}" dt="2024-02-22T15:57:21.270" v="3" actId="14100"/>
          <ac:picMkLst>
            <pc:docMk/>
            <pc:sldMk cId="1926013168" sldId="295"/>
            <ac:picMk id="4" creationId="{132E6132-4C57-719E-0115-FB836E1D63EC}"/>
          </ac:picMkLst>
        </pc:picChg>
      </pc:sldChg>
      <pc:sldChg chg="modSp new mod">
        <pc:chgData name="Gabriel Silva dos Anjos" userId="8fb4646b515390da" providerId="LiveId" clId="{205266CF-9852-4ABA-8392-D6CFCEA03C36}" dt="2024-02-26T15:18:08.718" v="383" actId="20577"/>
        <pc:sldMkLst>
          <pc:docMk/>
          <pc:sldMk cId="1311818776" sldId="296"/>
        </pc:sldMkLst>
        <pc:spChg chg="mod">
          <ac:chgData name="Gabriel Silva dos Anjos" userId="8fb4646b515390da" providerId="LiveId" clId="{205266CF-9852-4ABA-8392-D6CFCEA03C36}" dt="2024-02-26T15:13:45.878" v="101" actId="207"/>
          <ac:spMkLst>
            <pc:docMk/>
            <pc:sldMk cId="1311818776" sldId="296"/>
            <ac:spMk id="2" creationId="{C96FE754-F0C9-2BE8-3624-1874C5D8EF23}"/>
          </ac:spMkLst>
        </pc:spChg>
        <pc:spChg chg="mod">
          <ac:chgData name="Gabriel Silva dos Anjos" userId="8fb4646b515390da" providerId="LiveId" clId="{205266CF-9852-4ABA-8392-D6CFCEA03C36}" dt="2024-02-26T15:18:08.718" v="383" actId="20577"/>
          <ac:spMkLst>
            <pc:docMk/>
            <pc:sldMk cId="1311818776" sldId="296"/>
            <ac:spMk id="3" creationId="{E0641BDC-2401-AE6B-5251-6881F6E2A25B}"/>
          </ac:spMkLst>
        </pc:spChg>
      </pc:sldChg>
      <pc:sldChg chg="add del">
        <pc:chgData name="Gabriel Silva dos Anjos" userId="8fb4646b515390da" providerId="LiveId" clId="{205266CF-9852-4ABA-8392-D6CFCEA03C36}" dt="2024-02-26T15:13:21.128" v="71" actId="47"/>
        <pc:sldMkLst>
          <pc:docMk/>
          <pc:sldMk cId="3967272410" sldId="296"/>
        </pc:sldMkLst>
      </pc:sldChg>
      <pc:sldChg chg="modSp new mod">
        <pc:chgData name="Gabriel Silva dos Anjos" userId="8fb4646b515390da" providerId="LiveId" clId="{205266CF-9852-4ABA-8392-D6CFCEA03C36}" dt="2024-03-04T16:03:03.869" v="1320" actId="20577"/>
        <pc:sldMkLst>
          <pc:docMk/>
          <pc:sldMk cId="1321450970" sldId="297"/>
        </pc:sldMkLst>
        <pc:spChg chg="mod">
          <ac:chgData name="Gabriel Silva dos Anjos" userId="8fb4646b515390da" providerId="LiveId" clId="{205266CF-9852-4ABA-8392-D6CFCEA03C36}" dt="2024-02-26T15:19:31.216" v="398" actId="20577"/>
          <ac:spMkLst>
            <pc:docMk/>
            <pc:sldMk cId="1321450970" sldId="297"/>
            <ac:spMk id="2" creationId="{F10D87F3-CB1D-DE48-5870-56A0CD90FAD8}"/>
          </ac:spMkLst>
        </pc:spChg>
        <pc:spChg chg="mod">
          <ac:chgData name="Gabriel Silva dos Anjos" userId="8fb4646b515390da" providerId="LiveId" clId="{205266CF-9852-4ABA-8392-D6CFCEA03C36}" dt="2024-03-04T16:03:03.869" v="1320" actId="20577"/>
          <ac:spMkLst>
            <pc:docMk/>
            <pc:sldMk cId="1321450970" sldId="297"/>
            <ac:spMk id="3" creationId="{8C5F2AC7-AE1D-CE60-243B-91CBD36B580D}"/>
          </ac:spMkLst>
        </pc:spChg>
      </pc:sldChg>
      <pc:sldChg chg="addSp delSp modSp add mod setBg">
        <pc:chgData name="Gabriel Silva dos Anjos" userId="8fb4646b515390da" providerId="LiveId" clId="{205266CF-9852-4ABA-8392-D6CFCEA03C36}" dt="2024-02-26T15:58:25.123" v="886" actId="207"/>
        <pc:sldMkLst>
          <pc:docMk/>
          <pc:sldMk cId="2009108260" sldId="298"/>
        </pc:sldMkLst>
        <pc:spChg chg="mod">
          <ac:chgData name="Gabriel Silva dos Anjos" userId="8fb4646b515390da" providerId="LiveId" clId="{205266CF-9852-4ABA-8392-D6CFCEA03C36}" dt="2024-02-26T15:33:03.098" v="807" actId="20577"/>
          <ac:spMkLst>
            <pc:docMk/>
            <pc:sldMk cId="2009108260" sldId="298"/>
            <ac:spMk id="2" creationId="{6E0269BF-6EF0-7E03-C835-13E8DDC04AE7}"/>
          </ac:spMkLst>
        </pc:spChg>
        <pc:spChg chg="del">
          <ac:chgData name="Gabriel Silva dos Anjos" userId="8fb4646b515390da" providerId="LiveId" clId="{205266CF-9852-4ABA-8392-D6CFCEA03C36}" dt="2024-02-26T15:33:59.177" v="808" actId="478"/>
          <ac:spMkLst>
            <pc:docMk/>
            <pc:sldMk cId="2009108260" sldId="298"/>
            <ac:spMk id="3" creationId="{C4FE7AAB-95EB-CA3B-6751-F1497053208D}"/>
          </ac:spMkLst>
        </pc:spChg>
        <pc:spChg chg="add del mod">
          <ac:chgData name="Gabriel Silva dos Anjos" userId="8fb4646b515390da" providerId="LiveId" clId="{205266CF-9852-4ABA-8392-D6CFCEA03C36}" dt="2024-02-26T15:34:02.324" v="810" actId="22"/>
          <ac:spMkLst>
            <pc:docMk/>
            <pc:sldMk cId="2009108260" sldId="298"/>
            <ac:spMk id="6" creationId="{F504F985-FC57-B65E-BE3B-CBBBDA39FAC0}"/>
          </ac:spMkLst>
        </pc:spChg>
        <pc:graphicFrameChg chg="add mod modGraphic">
          <ac:chgData name="Gabriel Silva dos Anjos" userId="8fb4646b515390da" providerId="LiveId" clId="{205266CF-9852-4ABA-8392-D6CFCEA03C36}" dt="2024-02-26T15:58:25.123" v="886" actId="207"/>
          <ac:graphicFrameMkLst>
            <pc:docMk/>
            <pc:sldMk cId="2009108260" sldId="298"/>
            <ac:graphicFrameMk id="9" creationId="{035A5F18-6AC6-0476-A69A-4269A2327464}"/>
          </ac:graphicFrameMkLst>
        </pc:graphicFrameChg>
        <pc:picChg chg="del">
          <ac:chgData name="Gabriel Silva dos Anjos" userId="8fb4646b515390da" providerId="LiveId" clId="{205266CF-9852-4ABA-8392-D6CFCEA03C36}" dt="2024-02-26T15:34:01.089" v="809" actId="478"/>
          <ac:picMkLst>
            <pc:docMk/>
            <pc:sldMk cId="2009108260" sldId="298"/>
            <ac:picMk id="4" creationId="{43EA5500-32A2-7CA1-5C25-41C6442CB970}"/>
          </ac:picMkLst>
        </pc:picChg>
        <pc:picChg chg="add mod ord">
          <ac:chgData name="Gabriel Silva dos Anjos" userId="8fb4646b515390da" providerId="LiveId" clId="{205266CF-9852-4ABA-8392-D6CFCEA03C36}" dt="2024-02-26T15:41:11.759" v="814" actId="1076"/>
          <ac:picMkLst>
            <pc:docMk/>
            <pc:sldMk cId="2009108260" sldId="298"/>
            <ac:picMk id="8" creationId="{0042D7A6-3F95-2DEC-6497-A968C9C7B2F8}"/>
          </ac:picMkLst>
        </pc:picChg>
      </pc:sldChg>
      <pc:sldChg chg="addSp delSp modSp new del mod">
        <pc:chgData name="Gabriel Silva dos Anjos" userId="8fb4646b515390da" providerId="LiveId" clId="{205266CF-9852-4ABA-8392-D6CFCEA03C36}" dt="2024-02-26T15:43:00.381" v="829" actId="47"/>
        <pc:sldMkLst>
          <pc:docMk/>
          <pc:sldMk cId="2791320418" sldId="299"/>
        </pc:sldMkLst>
        <pc:spChg chg="del">
          <ac:chgData name="Gabriel Silva dos Anjos" userId="8fb4646b515390da" providerId="LiveId" clId="{205266CF-9852-4ABA-8392-D6CFCEA03C36}" dt="2024-02-26T15:42:51.500" v="825" actId="22"/>
          <ac:spMkLst>
            <pc:docMk/>
            <pc:sldMk cId="2791320418" sldId="299"/>
            <ac:spMk id="3" creationId="{2BD7D9FE-7852-FA8E-7094-4920C9752A88}"/>
          </ac:spMkLst>
        </pc:spChg>
        <pc:picChg chg="add mod ord">
          <ac:chgData name="Gabriel Silva dos Anjos" userId="8fb4646b515390da" providerId="LiveId" clId="{205266CF-9852-4ABA-8392-D6CFCEA03C36}" dt="2024-02-26T15:42:51.500" v="825" actId="22"/>
          <ac:picMkLst>
            <pc:docMk/>
            <pc:sldMk cId="2791320418" sldId="299"/>
            <ac:picMk id="5" creationId="{9531D693-E1D2-9046-7467-1CC8216933C6}"/>
          </ac:picMkLst>
        </pc:picChg>
      </pc:sldChg>
      <pc:sldChg chg="new del">
        <pc:chgData name="Gabriel Silva dos Anjos" userId="8fb4646b515390da" providerId="LiveId" clId="{205266CF-9852-4ABA-8392-D6CFCEA03C36}" dt="2024-02-26T15:42:59.298" v="828" actId="47"/>
        <pc:sldMkLst>
          <pc:docMk/>
          <pc:sldMk cId="3337714042" sldId="300"/>
        </pc:sldMkLst>
      </pc:sldChg>
      <pc:sldChg chg="addSp delSp modSp add mod">
        <pc:chgData name="Gabriel Silva dos Anjos" userId="8fb4646b515390da" providerId="LiveId" clId="{205266CF-9852-4ABA-8392-D6CFCEA03C36}" dt="2024-02-26T16:06:45.175" v="1148" actId="14100"/>
        <pc:sldMkLst>
          <pc:docMk/>
          <pc:sldMk cId="826563758" sldId="301"/>
        </pc:sldMkLst>
        <pc:spChg chg="mod">
          <ac:chgData name="Gabriel Silva dos Anjos" userId="8fb4646b515390da" providerId="LiveId" clId="{205266CF-9852-4ABA-8392-D6CFCEA03C36}" dt="2024-02-26T16:05:22.049" v="1028" actId="20577"/>
          <ac:spMkLst>
            <pc:docMk/>
            <pc:sldMk cId="826563758" sldId="301"/>
            <ac:spMk id="2" creationId="{596F7E89-39AE-BF3A-C678-2BA742FA414A}"/>
          </ac:spMkLst>
        </pc:spChg>
        <pc:spChg chg="add del mod">
          <ac:chgData name="Gabriel Silva dos Anjos" userId="8fb4646b515390da" providerId="LiveId" clId="{205266CF-9852-4ABA-8392-D6CFCEA03C36}" dt="2024-02-26T15:43:23.963" v="833" actId="22"/>
          <ac:spMkLst>
            <pc:docMk/>
            <pc:sldMk cId="826563758" sldId="301"/>
            <ac:spMk id="6" creationId="{0A31FBCA-82CE-2A10-91FF-FA36B501A652}"/>
          </ac:spMkLst>
        </pc:spChg>
        <pc:spChg chg="add mod">
          <ac:chgData name="Gabriel Silva dos Anjos" userId="8fb4646b515390da" providerId="LiveId" clId="{205266CF-9852-4ABA-8392-D6CFCEA03C36}" dt="2024-02-26T16:06:45.175" v="1148" actId="14100"/>
          <ac:spMkLst>
            <pc:docMk/>
            <pc:sldMk cId="826563758" sldId="301"/>
            <ac:spMk id="13" creationId="{2986F841-3740-7BC3-82DA-666E3114716F}"/>
          </ac:spMkLst>
        </pc:spChg>
        <pc:graphicFrameChg chg="del mod modGraphic">
          <ac:chgData name="Gabriel Silva dos Anjos" userId="8fb4646b515390da" providerId="LiveId" clId="{205266CF-9852-4ABA-8392-D6CFCEA03C36}" dt="2024-02-26T15:47:45.491" v="840" actId="478"/>
          <ac:graphicFrameMkLst>
            <pc:docMk/>
            <pc:sldMk cId="826563758" sldId="301"/>
            <ac:graphicFrameMk id="9" creationId="{B5D3B70F-D20E-C995-CD5F-F9CE5609C3A2}"/>
          </ac:graphicFrameMkLst>
        </pc:graphicFrameChg>
        <pc:graphicFrameChg chg="add mod modGraphic">
          <ac:chgData name="Gabriel Silva dos Anjos" userId="8fb4646b515390da" providerId="LiveId" clId="{205266CF-9852-4ABA-8392-D6CFCEA03C36}" dt="2024-02-26T16:05:09" v="999" actId="1076"/>
          <ac:graphicFrameMkLst>
            <pc:docMk/>
            <pc:sldMk cId="826563758" sldId="301"/>
            <ac:graphicFrameMk id="11" creationId="{8EC23CE2-9F56-9513-428D-33F314F1086C}"/>
          </ac:graphicFrameMkLst>
        </pc:graphicFrameChg>
        <pc:graphicFrameChg chg="add mod">
          <ac:chgData name="Gabriel Silva dos Anjos" userId="8fb4646b515390da" providerId="LiveId" clId="{205266CF-9852-4ABA-8392-D6CFCEA03C36}" dt="2024-02-26T15:56:15.308" v="881" actId="1076"/>
          <ac:graphicFrameMkLst>
            <pc:docMk/>
            <pc:sldMk cId="826563758" sldId="301"/>
            <ac:graphicFrameMk id="12" creationId="{2595E35C-4E78-410B-D3B3-96F0A00A1D45}"/>
          </ac:graphicFrameMkLst>
        </pc:graphicFrameChg>
        <pc:picChg chg="add del">
          <ac:chgData name="Gabriel Silva dos Anjos" userId="8fb4646b515390da" providerId="LiveId" clId="{205266CF-9852-4ABA-8392-D6CFCEA03C36}" dt="2024-02-26T15:43:16.022" v="831" actId="478"/>
          <ac:picMkLst>
            <pc:docMk/>
            <pc:sldMk cId="826563758" sldId="301"/>
            <ac:picMk id="4" creationId="{535B7595-1232-7D1A-B975-2F2CBAD7A142}"/>
          </ac:picMkLst>
        </pc:picChg>
        <pc:picChg chg="del">
          <ac:chgData name="Gabriel Silva dos Anjos" userId="8fb4646b515390da" providerId="LiveId" clId="{205266CF-9852-4ABA-8392-D6CFCEA03C36}" dt="2024-02-26T15:43:22.516" v="832" actId="478"/>
          <ac:picMkLst>
            <pc:docMk/>
            <pc:sldMk cId="826563758" sldId="301"/>
            <ac:picMk id="8" creationId="{AE19A634-8DB6-B60F-AB4D-901FA08B6672}"/>
          </ac:picMkLst>
        </pc:picChg>
        <pc:picChg chg="add mod ord">
          <ac:chgData name="Gabriel Silva dos Anjos" userId="8fb4646b515390da" providerId="LiveId" clId="{205266CF-9852-4ABA-8392-D6CFCEA03C36}" dt="2024-02-26T16:05:09" v="999" actId="1076"/>
          <ac:picMkLst>
            <pc:docMk/>
            <pc:sldMk cId="826563758" sldId="301"/>
            <ac:picMk id="10" creationId="{2629ED32-9EB6-6B65-CCA4-AF734D19D9F3}"/>
          </ac:picMkLst>
        </pc:picChg>
      </pc:sldChg>
      <pc:sldChg chg="addSp delSp modSp new mod">
        <pc:chgData name="Gabriel Silva dos Anjos" userId="8fb4646b515390da" providerId="LiveId" clId="{205266CF-9852-4ABA-8392-D6CFCEA03C36}" dt="2024-02-26T16:03:15.878" v="975" actId="1076"/>
        <pc:sldMkLst>
          <pc:docMk/>
          <pc:sldMk cId="2847918905" sldId="302"/>
        </pc:sldMkLst>
        <pc:spChg chg="mod">
          <ac:chgData name="Gabriel Silva dos Anjos" userId="8fb4646b515390da" providerId="LiveId" clId="{205266CF-9852-4ABA-8392-D6CFCEA03C36}" dt="2024-02-26T16:03:09.223" v="974" actId="20577"/>
          <ac:spMkLst>
            <pc:docMk/>
            <pc:sldMk cId="2847918905" sldId="302"/>
            <ac:spMk id="2" creationId="{5238033A-A796-30EE-DC57-3C0B3BFA94FC}"/>
          </ac:spMkLst>
        </pc:spChg>
        <pc:spChg chg="del">
          <ac:chgData name="Gabriel Silva dos Anjos" userId="8fb4646b515390da" providerId="LiveId" clId="{205266CF-9852-4ABA-8392-D6CFCEA03C36}" dt="2024-02-26T15:58:57.906" v="888" actId="478"/>
          <ac:spMkLst>
            <pc:docMk/>
            <pc:sldMk cId="2847918905" sldId="302"/>
            <ac:spMk id="3" creationId="{6318AA51-86D3-8374-12D8-D260B60CC576}"/>
          </ac:spMkLst>
        </pc:spChg>
        <pc:graphicFrameChg chg="add mod modGraphic">
          <ac:chgData name="Gabriel Silva dos Anjos" userId="8fb4646b515390da" providerId="LiveId" clId="{205266CF-9852-4ABA-8392-D6CFCEA03C36}" dt="2024-02-26T16:03:15.878" v="975" actId="1076"/>
          <ac:graphicFrameMkLst>
            <pc:docMk/>
            <pc:sldMk cId="2847918905" sldId="302"/>
            <ac:graphicFrameMk id="4" creationId="{6596921D-3EEA-3C27-53BB-1D7B818BCFE9}"/>
          </ac:graphicFrameMkLst>
        </pc:graphicFrameChg>
      </pc:sldChg>
      <pc:sldChg chg="addSp delSp modSp new mod">
        <pc:chgData name="Gabriel Silva dos Anjos" userId="8fb4646b515390da" providerId="LiveId" clId="{205266CF-9852-4ABA-8392-D6CFCEA03C36}" dt="2024-02-26T16:36:24.207" v="1280" actId="1076"/>
        <pc:sldMkLst>
          <pc:docMk/>
          <pc:sldMk cId="1172665844" sldId="303"/>
        </pc:sldMkLst>
        <pc:spChg chg="mod">
          <ac:chgData name="Gabriel Silva dos Anjos" userId="8fb4646b515390da" providerId="LiveId" clId="{205266CF-9852-4ABA-8392-D6CFCEA03C36}" dt="2024-02-26T16:03:58.054" v="994" actId="20577"/>
          <ac:spMkLst>
            <pc:docMk/>
            <pc:sldMk cId="1172665844" sldId="303"/>
            <ac:spMk id="2" creationId="{EC09B0E7-1F11-FEDE-7BA4-FB6A8AEB717F}"/>
          </ac:spMkLst>
        </pc:spChg>
        <pc:spChg chg="del">
          <ac:chgData name="Gabriel Silva dos Anjos" userId="8fb4646b515390da" providerId="LiveId" clId="{205266CF-9852-4ABA-8392-D6CFCEA03C36}" dt="2024-02-26T16:04:15.518" v="995" actId="22"/>
          <ac:spMkLst>
            <pc:docMk/>
            <pc:sldMk cId="1172665844" sldId="303"/>
            <ac:spMk id="3" creationId="{9DD930D9-6CBE-0DCA-0993-08858D9B4F36}"/>
          </ac:spMkLst>
        </pc:spChg>
        <pc:spChg chg="add mod">
          <ac:chgData name="Gabriel Silva dos Anjos" userId="8fb4646b515390da" providerId="LiveId" clId="{205266CF-9852-4ABA-8392-D6CFCEA03C36}" dt="2024-02-26T16:36:24.207" v="1280" actId="1076"/>
          <ac:spMkLst>
            <pc:docMk/>
            <pc:sldMk cId="1172665844" sldId="303"/>
            <ac:spMk id="7" creationId="{866930D0-7A84-2B13-757E-818904B18FD2}"/>
          </ac:spMkLst>
        </pc:spChg>
        <pc:graphicFrameChg chg="add mod modGraphic">
          <ac:chgData name="Gabriel Silva dos Anjos" userId="8fb4646b515390da" providerId="LiveId" clId="{205266CF-9852-4ABA-8392-D6CFCEA03C36}" dt="2024-02-26T16:35:16.082" v="1230"/>
          <ac:graphicFrameMkLst>
            <pc:docMk/>
            <pc:sldMk cId="1172665844" sldId="303"/>
            <ac:graphicFrameMk id="6" creationId="{8A2216A1-7604-7A5A-8642-4F58ED9CE8D0}"/>
          </ac:graphicFrameMkLst>
        </pc:graphicFrameChg>
        <pc:picChg chg="add mod ord">
          <ac:chgData name="Gabriel Silva dos Anjos" userId="8fb4646b515390da" providerId="LiveId" clId="{205266CF-9852-4ABA-8392-D6CFCEA03C36}" dt="2024-02-26T16:35:00.255" v="1229" actId="1076"/>
          <ac:picMkLst>
            <pc:docMk/>
            <pc:sldMk cId="1172665844" sldId="303"/>
            <ac:picMk id="5" creationId="{BC090374-9A08-AEA3-A7A7-0145072A1388}"/>
          </ac:picMkLst>
        </pc:picChg>
      </pc:sldChg>
    </pc:docChg>
  </pc:docChgLst>
  <pc:docChgLst>
    <pc:chgData name="Gabriel Silva dos Anjos" userId="8fb4646b515390da" providerId="LiveId" clId="{F65CE0AE-0A99-418D-A782-0919286F9FD3}"/>
    <pc:docChg chg="addSld modSld">
      <pc:chgData name="Gabriel Silva dos Anjos" userId="8fb4646b515390da" providerId="LiveId" clId="{F65CE0AE-0A99-418D-A782-0919286F9FD3}" dt="2024-03-04T16:20:56.509" v="12"/>
      <pc:docMkLst>
        <pc:docMk/>
      </pc:docMkLst>
      <pc:sldChg chg="modSp new mod">
        <pc:chgData name="Gabriel Silva dos Anjos" userId="8fb4646b515390da" providerId="LiveId" clId="{F65CE0AE-0A99-418D-A782-0919286F9FD3}" dt="2024-03-04T16:20:56.509" v="12"/>
        <pc:sldMkLst>
          <pc:docMk/>
          <pc:sldMk cId="467503195" sldId="304"/>
        </pc:sldMkLst>
        <pc:spChg chg="mod">
          <ac:chgData name="Gabriel Silva dos Anjos" userId="8fb4646b515390da" providerId="LiveId" clId="{F65CE0AE-0A99-418D-A782-0919286F9FD3}" dt="2024-03-04T16:20:36.079" v="6" actId="20577"/>
          <ac:spMkLst>
            <pc:docMk/>
            <pc:sldMk cId="467503195" sldId="304"/>
            <ac:spMk id="2" creationId="{385F0EBD-BAC1-7F3E-C62A-A00A7D1C81D6}"/>
          </ac:spMkLst>
        </pc:spChg>
        <pc:spChg chg="mod">
          <ac:chgData name="Gabriel Silva dos Anjos" userId="8fb4646b515390da" providerId="LiveId" clId="{F65CE0AE-0A99-418D-A782-0919286F9FD3}" dt="2024-03-04T16:20:56.509" v="12"/>
          <ac:spMkLst>
            <pc:docMk/>
            <pc:sldMk cId="467503195" sldId="304"/>
            <ac:spMk id="3" creationId="{1BB6A28E-BBEB-E646-89FE-C4D4D7D76485}"/>
          </ac:spMkLst>
        </pc:spChg>
      </pc:sldChg>
    </pc:docChg>
  </pc:docChgLst>
  <pc:docChgLst>
    <pc:chgData name="Gabriel Silva dos Anjos" userId="8fb4646b515390da" providerId="LiveId" clId="{9DC39C1C-1C16-4384-A367-19A04739DB70}"/>
    <pc:docChg chg="custSel addSld delSld modSld sldOrd">
      <pc:chgData name="Gabriel Silva dos Anjos" userId="8fb4646b515390da" providerId="LiveId" clId="{9DC39C1C-1C16-4384-A367-19A04739DB70}" dt="2024-03-04T22:34:02.511" v="952" actId="20577"/>
      <pc:docMkLst>
        <pc:docMk/>
      </pc:docMkLst>
      <pc:sldChg chg="del">
        <pc:chgData name="Gabriel Silva dos Anjos" userId="8fb4646b515390da" providerId="LiveId" clId="{9DC39C1C-1C16-4384-A367-19A04739DB70}" dt="2024-03-04T16:30:19.868" v="249" actId="47"/>
        <pc:sldMkLst>
          <pc:docMk/>
          <pc:sldMk cId="2410583972" sldId="273"/>
        </pc:sldMkLst>
      </pc:sldChg>
      <pc:sldChg chg="modSp mod ord">
        <pc:chgData name="Gabriel Silva dos Anjos" userId="8fb4646b515390da" providerId="LiveId" clId="{9DC39C1C-1C16-4384-A367-19A04739DB70}" dt="2024-03-04T16:31:37.961" v="273"/>
        <pc:sldMkLst>
          <pc:docMk/>
          <pc:sldMk cId="2568185871" sldId="274"/>
        </pc:sldMkLst>
        <pc:spChg chg="mod">
          <ac:chgData name="Gabriel Silva dos Anjos" userId="8fb4646b515390da" providerId="LiveId" clId="{9DC39C1C-1C16-4384-A367-19A04739DB70}" dt="2024-03-04T16:30:50.301" v="267" actId="20577"/>
          <ac:spMkLst>
            <pc:docMk/>
            <pc:sldMk cId="2568185871" sldId="274"/>
            <ac:spMk id="4" creationId="{07A62C7F-D867-616C-099A-E69DE23B9DA6}"/>
          </ac:spMkLst>
        </pc:spChg>
      </pc:sldChg>
      <pc:sldChg chg="modSp mod">
        <pc:chgData name="Gabriel Silva dos Anjos" userId="8fb4646b515390da" providerId="LiveId" clId="{9DC39C1C-1C16-4384-A367-19A04739DB70}" dt="2024-03-04T20:37:16.731" v="928" actId="313"/>
        <pc:sldMkLst>
          <pc:docMk/>
          <pc:sldMk cId="4230727323" sldId="277"/>
        </pc:sldMkLst>
        <pc:spChg chg="mod">
          <ac:chgData name="Gabriel Silva dos Anjos" userId="8fb4646b515390da" providerId="LiveId" clId="{9DC39C1C-1C16-4384-A367-19A04739DB70}" dt="2024-03-04T20:37:16.731" v="928" actId="313"/>
          <ac:spMkLst>
            <pc:docMk/>
            <pc:sldMk cId="4230727323" sldId="277"/>
            <ac:spMk id="3" creationId="{17238216-AE11-86ED-7221-61C98D4FD80B}"/>
          </ac:spMkLst>
        </pc:spChg>
      </pc:sldChg>
      <pc:sldChg chg="modSp mod ord">
        <pc:chgData name="Gabriel Silva dos Anjos" userId="8fb4646b515390da" providerId="LiveId" clId="{9DC39C1C-1C16-4384-A367-19A04739DB70}" dt="2024-03-04T16:31:37.961" v="273"/>
        <pc:sldMkLst>
          <pc:docMk/>
          <pc:sldMk cId="1164941885" sldId="278"/>
        </pc:sldMkLst>
        <pc:spChg chg="mod">
          <ac:chgData name="Gabriel Silva dos Anjos" userId="8fb4646b515390da" providerId="LiveId" clId="{9DC39C1C-1C16-4384-A367-19A04739DB70}" dt="2024-03-04T16:31:13.604" v="271" actId="2711"/>
          <ac:spMkLst>
            <pc:docMk/>
            <pc:sldMk cId="1164941885" sldId="278"/>
            <ac:spMk id="4" creationId="{5139B1A6-D609-C3D9-B1F4-D69EDA48DB99}"/>
          </ac:spMkLst>
        </pc:spChg>
      </pc:sldChg>
      <pc:sldChg chg="del ord">
        <pc:chgData name="Gabriel Silva dos Anjos" userId="8fb4646b515390da" providerId="LiveId" clId="{9DC39C1C-1C16-4384-A367-19A04739DB70}" dt="2024-03-04T16:40:52.177" v="338" actId="47"/>
        <pc:sldMkLst>
          <pc:docMk/>
          <pc:sldMk cId="2843998053" sldId="280"/>
        </pc:sldMkLst>
      </pc:sldChg>
      <pc:sldChg chg="delSp modSp mod ord delAnim">
        <pc:chgData name="Gabriel Silva dos Anjos" userId="8fb4646b515390da" providerId="LiveId" clId="{9DC39C1C-1C16-4384-A367-19A04739DB70}" dt="2024-03-04T16:47:27.230" v="674"/>
        <pc:sldMkLst>
          <pc:docMk/>
          <pc:sldMk cId="2583751628" sldId="282"/>
        </pc:sldMkLst>
        <pc:spChg chg="mod">
          <ac:chgData name="Gabriel Silva dos Anjos" userId="8fb4646b515390da" providerId="LiveId" clId="{9DC39C1C-1C16-4384-A367-19A04739DB70}" dt="2024-03-04T16:47:01.564" v="671" actId="404"/>
          <ac:spMkLst>
            <pc:docMk/>
            <pc:sldMk cId="2583751628" sldId="282"/>
            <ac:spMk id="4" creationId="{14D0271C-F665-F9D4-CA05-68CF430CDB45}"/>
          </ac:spMkLst>
        </pc:spChg>
        <pc:spChg chg="mod">
          <ac:chgData name="Gabriel Silva dos Anjos" userId="8fb4646b515390da" providerId="LiveId" clId="{9DC39C1C-1C16-4384-A367-19A04739DB70}" dt="2024-03-04T16:47:19.741" v="672" actId="207"/>
          <ac:spMkLst>
            <pc:docMk/>
            <pc:sldMk cId="2583751628" sldId="282"/>
            <ac:spMk id="5" creationId="{67F251DA-7C30-3815-4682-BAE50B1C153C}"/>
          </ac:spMkLst>
        </pc:spChg>
        <pc:spChg chg="del mod">
          <ac:chgData name="Gabriel Silva dos Anjos" userId="8fb4646b515390da" providerId="LiveId" clId="{9DC39C1C-1C16-4384-A367-19A04739DB70}" dt="2024-03-04T16:45:48.777" v="604" actId="478"/>
          <ac:spMkLst>
            <pc:docMk/>
            <pc:sldMk cId="2583751628" sldId="282"/>
            <ac:spMk id="8" creationId="{A49299F5-3971-1912-0044-052DC3A2732D}"/>
          </ac:spMkLst>
        </pc:spChg>
      </pc:sldChg>
      <pc:sldChg chg="modSp">
        <pc:chgData name="Gabriel Silva dos Anjos" userId="8fb4646b515390da" providerId="LiveId" clId="{9DC39C1C-1C16-4384-A367-19A04739DB70}" dt="2024-03-04T22:34:02.511" v="952" actId="20577"/>
        <pc:sldMkLst>
          <pc:docMk/>
          <pc:sldMk cId="743478797" sldId="286"/>
        </pc:sldMkLst>
        <pc:spChg chg="mod">
          <ac:chgData name="Gabriel Silva dos Anjos" userId="8fb4646b515390da" providerId="LiveId" clId="{9DC39C1C-1C16-4384-A367-19A04739DB70}" dt="2024-03-04T22:34:02.511" v="952" actId="20577"/>
          <ac:spMkLst>
            <pc:docMk/>
            <pc:sldMk cId="743478797" sldId="286"/>
            <ac:spMk id="8" creationId="{7FC842EB-A125-8217-1789-FCDA976821E4}"/>
          </ac:spMkLst>
        </pc:spChg>
      </pc:sldChg>
      <pc:sldChg chg="del">
        <pc:chgData name="Gabriel Silva dos Anjos" userId="8fb4646b515390da" providerId="LiveId" clId="{9DC39C1C-1C16-4384-A367-19A04739DB70}" dt="2024-03-04T20:27:27.248" v="817" actId="47"/>
        <pc:sldMkLst>
          <pc:docMk/>
          <pc:sldMk cId="3836642133" sldId="288"/>
        </pc:sldMkLst>
      </pc:sldChg>
      <pc:sldChg chg="modSp del mod ord">
        <pc:chgData name="Gabriel Silva dos Anjos" userId="8fb4646b515390da" providerId="LiveId" clId="{9DC39C1C-1C16-4384-A367-19A04739DB70}" dt="2024-03-04T20:28:17.030" v="821" actId="47"/>
        <pc:sldMkLst>
          <pc:docMk/>
          <pc:sldMk cId="3724892587" sldId="290"/>
        </pc:sldMkLst>
        <pc:spChg chg="mod">
          <ac:chgData name="Gabriel Silva dos Anjos" userId="8fb4646b515390da" providerId="LiveId" clId="{9DC39C1C-1C16-4384-A367-19A04739DB70}" dt="2024-03-04T20:27:51.670" v="820"/>
          <ac:spMkLst>
            <pc:docMk/>
            <pc:sldMk cId="3724892587" sldId="290"/>
            <ac:spMk id="2" creationId="{64EB498B-39E8-3094-6F1F-C6298CA67352}"/>
          </ac:spMkLst>
        </pc:spChg>
      </pc:sldChg>
      <pc:sldChg chg="delSp modAnim">
        <pc:chgData name="Gabriel Silva dos Anjos" userId="8fb4646b515390da" providerId="LiveId" clId="{9DC39C1C-1C16-4384-A367-19A04739DB70}" dt="2024-03-04T20:40:43.054" v="929" actId="21"/>
        <pc:sldMkLst>
          <pc:docMk/>
          <pc:sldMk cId="1084016887" sldId="291"/>
        </pc:sldMkLst>
        <pc:picChg chg="del">
          <ac:chgData name="Gabriel Silva dos Anjos" userId="8fb4646b515390da" providerId="LiveId" clId="{9DC39C1C-1C16-4384-A367-19A04739DB70}" dt="2024-03-04T20:40:43.054" v="929" actId="21"/>
          <ac:picMkLst>
            <pc:docMk/>
            <pc:sldMk cId="1084016887" sldId="291"/>
            <ac:picMk id="7" creationId="{12A345D5-7629-9263-4698-9C93B08D56DA}"/>
          </ac:picMkLst>
        </pc:picChg>
      </pc:sldChg>
      <pc:sldChg chg="modSp">
        <pc:chgData name="Gabriel Silva dos Anjos" userId="8fb4646b515390da" providerId="LiveId" clId="{9DC39C1C-1C16-4384-A367-19A04739DB70}" dt="2024-03-04T20:41:31.922" v="930" actId="1076"/>
        <pc:sldMkLst>
          <pc:docMk/>
          <pc:sldMk cId="1926013168" sldId="295"/>
        </pc:sldMkLst>
        <pc:picChg chg="mod">
          <ac:chgData name="Gabriel Silva dos Anjos" userId="8fb4646b515390da" providerId="LiveId" clId="{9DC39C1C-1C16-4384-A367-19A04739DB70}" dt="2024-03-04T20:41:31.922" v="930" actId="1076"/>
          <ac:picMkLst>
            <pc:docMk/>
            <pc:sldMk cId="1926013168" sldId="295"/>
            <ac:picMk id="4" creationId="{132E6132-4C57-719E-0115-FB836E1D63EC}"/>
          </ac:picMkLst>
        </pc:picChg>
      </pc:sldChg>
      <pc:sldChg chg="modSp mod">
        <pc:chgData name="Gabriel Silva dos Anjos" userId="8fb4646b515390da" providerId="LiveId" clId="{9DC39C1C-1C16-4384-A367-19A04739DB70}" dt="2024-03-04T21:18:30.681" v="941" actId="20577"/>
        <pc:sldMkLst>
          <pc:docMk/>
          <pc:sldMk cId="2009108260" sldId="298"/>
        </pc:sldMkLst>
        <pc:graphicFrameChg chg="modGraphic">
          <ac:chgData name="Gabriel Silva dos Anjos" userId="8fb4646b515390da" providerId="LiveId" clId="{9DC39C1C-1C16-4384-A367-19A04739DB70}" dt="2024-03-04T21:18:30.681" v="941" actId="20577"/>
          <ac:graphicFrameMkLst>
            <pc:docMk/>
            <pc:sldMk cId="2009108260" sldId="298"/>
            <ac:graphicFrameMk id="9" creationId="{035A5F18-6AC6-0476-A69A-4269A2327464}"/>
          </ac:graphicFrameMkLst>
        </pc:graphicFrameChg>
      </pc:sldChg>
      <pc:sldChg chg="ord">
        <pc:chgData name="Gabriel Silva dos Anjos" userId="8fb4646b515390da" providerId="LiveId" clId="{9DC39C1C-1C16-4384-A367-19A04739DB70}" dt="2024-03-04T16:31:41.678" v="275"/>
        <pc:sldMkLst>
          <pc:docMk/>
          <pc:sldMk cId="2847918905" sldId="302"/>
        </pc:sldMkLst>
      </pc:sldChg>
      <pc:sldChg chg="addSp delSp modSp mod ord">
        <pc:chgData name="Gabriel Silva dos Anjos" userId="8fb4646b515390da" providerId="LiveId" clId="{9DC39C1C-1C16-4384-A367-19A04739DB70}" dt="2024-03-04T20:33:18.479" v="853" actId="20577"/>
        <pc:sldMkLst>
          <pc:docMk/>
          <pc:sldMk cId="1172665844" sldId="303"/>
        </pc:sldMkLst>
        <pc:spChg chg="add del mod">
          <ac:chgData name="Gabriel Silva dos Anjos" userId="8fb4646b515390da" providerId="LiveId" clId="{9DC39C1C-1C16-4384-A367-19A04739DB70}" dt="2024-03-04T20:32:24.699" v="835" actId="22"/>
          <ac:spMkLst>
            <pc:docMk/>
            <pc:sldMk cId="1172665844" sldId="303"/>
            <ac:spMk id="4" creationId="{F93FEEA2-FD1B-26D7-099C-DBA97A083E67}"/>
          </ac:spMkLst>
        </pc:spChg>
        <pc:spChg chg="mod ord">
          <ac:chgData name="Gabriel Silva dos Anjos" userId="8fb4646b515390da" providerId="LiveId" clId="{9DC39C1C-1C16-4384-A367-19A04739DB70}" dt="2024-03-04T20:32:56.826" v="843" actId="1076"/>
          <ac:spMkLst>
            <pc:docMk/>
            <pc:sldMk cId="1172665844" sldId="303"/>
            <ac:spMk id="7" creationId="{866930D0-7A84-2B13-757E-818904B18FD2}"/>
          </ac:spMkLst>
        </pc:spChg>
        <pc:graphicFrameChg chg="mod modGraphic">
          <ac:chgData name="Gabriel Silva dos Anjos" userId="8fb4646b515390da" providerId="LiveId" clId="{9DC39C1C-1C16-4384-A367-19A04739DB70}" dt="2024-03-04T20:33:18.479" v="853" actId="20577"/>
          <ac:graphicFrameMkLst>
            <pc:docMk/>
            <pc:sldMk cId="1172665844" sldId="303"/>
            <ac:graphicFrameMk id="6" creationId="{8A2216A1-7604-7A5A-8642-4F58ED9CE8D0}"/>
          </ac:graphicFrameMkLst>
        </pc:graphicFrameChg>
        <pc:picChg chg="del">
          <ac:chgData name="Gabriel Silva dos Anjos" userId="8fb4646b515390da" providerId="LiveId" clId="{9DC39C1C-1C16-4384-A367-19A04739DB70}" dt="2024-03-04T20:32:23.554" v="834" actId="478"/>
          <ac:picMkLst>
            <pc:docMk/>
            <pc:sldMk cId="1172665844" sldId="303"/>
            <ac:picMk id="5" creationId="{BC090374-9A08-AEA3-A7A7-0145072A1388}"/>
          </ac:picMkLst>
        </pc:picChg>
        <pc:picChg chg="add mod ord">
          <ac:chgData name="Gabriel Silva dos Anjos" userId="8fb4646b515390da" providerId="LiveId" clId="{9DC39C1C-1C16-4384-A367-19A04739DB70}" dt="2024-03-04T20:32:37.675" v="840" actId="1076"/>
          <ac:picMkLst>
            <pc:docMk/>
            <pc:sldMk cId="1172665844" sldId="303"/>
            <ac:picMk id="9" creationId="{0FA190D8-2FD2-B80E-49F9-50C74BA57797}"/>
          </ac:picMkLst>
        </pc:picChg>
      </pc:sldChg>
      <pc:sldChg chg="modSp mod">
        <pc:chgData name="Gabriel Silva dos Anjos" userId="8fb4646b515390da" providerId="LiveId" clId="{9DC39C1C-1C16-4384-A367-19A04739DB70}" dt="2024-03-04T20:29:28.648" v="823"/>
        <pc:sldMkLst>
          <pc:docMk/>
          <pc:sldMk cId="467503195" sldId="304"/>
        </pc:sldMkLst>
        <pc:spChg chg="mod">
          <ac:chgData name="Gabriel Silva dos Anjos" userId="8fb4646b515390da" providerId="LiveId" clId="{9DC39C1C-1C16-4384-A367-19A04739DB70}" dt="2024-03-04T20:29:28.648" v="823"/>
          <ac:spMkLst>
            <pc:docMk/>
            <pc:sldMk cId="467503195" sldId="304"/>
            <ac:spMk id="3" creationId="{1BB6A28E-BBEB-E646-89FE-C4D4D7D76485}"/>
          </ac:spMkLst>
        </pc:spChg>
      </pc:sldChg>
      <pc:sldChg chg="addSp delSp modSp new mod ord">
        <pc:chgData name="Gabriel Silva dos Anjos" userId="8fb4646b515390da" providerId="LiveId" clId="{9DC39C1C-1C16-4384-A367-19A04739DB70}" dt="2024-03-04T20:21:02.050" v="696" actId="1076"/>
        <pc:sldMkLst>
          <pc:docMk/>
          <pc:sldMk cId="660501365" sldId="305"/>
        </pc:sldMkLst>
        <pc:spChg chg="mod">
          <ac:chgData name="Gabriel Silva dos Anjos" userId="8fb4646b515390da" providerId="LiveId" clId="{9DC39C1C-1C16-4384-A367-19A04739DB70}" dt="2024-03-04T16:39:17.847" v="330" actId="20577"/>
          <ac:spMkLst>
            <pc:docMk/>
            <pc:sldMk cId="660501365" sldId="305"/>
            <ac:spMk id="2" creationId="{FD0BFA52-27C4-EB4A-9FCE-1DD39BD14C58}"/>
          </ac:spMkLst>
        </pc:spChg>
        <pc:spChg chg="del">
          <ac:chgData name="Gabriel Silva dos Anjos" userId="8fb4646b515390da" providerId="LiveId" clId="{9DC39C1C-1C16-4384-A367-19A04739DB70}" dt="2024-03-04T16:24:21.566" v="3"/>
          <ac:spMkLst>
            <pc:docMk/>
            <pc:sldMk cId="660501365" sldId="305"/>
            <ac:spMk id="3" creationId="{75BF3BB5-C4B7-B4FE-2A5F-7FB3307D4D1D}"/>
          </ac:spMkLst>
        </pc:spChg>
        <pc:spChg chg="add del mod">
          <ac:chgData name="Gabriel Silva dos Anjos" userId="8fb4646b515390da" providerId="LiveId" clId="{9DC39C1C-1C16-4384-A367-19A04739DB70}" dt="2024-03-04T16:34:37.769" v="298" actId="478"/>
          <ac:spMkLst>
            <pc:docMk/>
            <pc:sldMk cId="660501365" sldId="305"/>
            <ac:spMk id="4" creationId="{8BDCE265-AE78-2DCD-EB43-E8846ABC6982}"/>
          </ac:spMkLst>
        </pc:spChg>
        <pc:spChg chg="add del mod">
          <ac:chgData name="Gabriel Silva dos Anjos" userId="8fb4646b515390da" providerId="LiveId" clId="{9DC39C1C-1C16-4384-A367-19A04739DB70}" dt="2024-03-04T16:37:42.546" v="302"/>
          <ac:spMkLst>
            <pc:docMk/>
            <pc:sldMk cId="660501365" sldId="305"/>
            <ac:spMk id="5" creationId="{FD73C607-2CCA-542B-B3A7-2D0D2CAE1895}"/>
          </ac:spMkLst>
        </pc:spChg>
        <pc:picChg chg="add del mod">
          <ac:chgData name="Gabriel Silva dos Anjos" userId="8fb4646b515390da" providerId="LiveId" clId="{9DC39C1C-1C16-4384-A367-19A04739DB70}" dt="2024-03-04T16:37:40.734" v="301" actId="478"/>
          <ac:picMkLst>
            <pc:docMk/>
            <pc:sldMk cId="660501365" sldId="305"/>
            <ac:picMk id="1026" creationId="{E02A8358-0069-0F61-6758-7B5D774CA092}"/>
          </ac:picMkLst>
        </pc:picChg>
        <pc:picChg chg="add del">
          <ac:chgData name="Gabriel Silva dos Anjos" userId="8fb4646b515390da" providerId="LiveId" clId="{9DC39C1C-1C16-4384-A367-19A04739DB70}" dt="2024-03-04T16:34:44.693" v="300" actId="478"/>
          <ac:picMkLst>
            <pc:docMk/>
            <pc:sldMk cId="660501365" sldId="305"/>
            <ac:picMk id="1028" creationId="{4AF3FD2E-6A4F-06D4-303A-5C90B6B93CF5}"/>
          </ac:picMkLst>
        </pc:picChg>
        <pc:picChg chg="add mod">
          <ac:chgData name="Gabriel Silva dos Anjos" userId="8fb4646b515390da" providerId="LiveId" clId="{9DC39C1C-1C16-4384-A367-19A04739DB70}" dt="2024-03-04T20:21:02.050" v="696" actId="1076"/>
          <ac:picMkLst>
            <pc:docMk/>
            <pc:sldMk cId="660501365" sldId="305"/>
            <ac:picMk id="1030" creationId="{3CCF8880-0B11-1666-99BC-9B7866E35F5B}"/>
          </ac:picMkLst>
        </pc:picChg>
      </pc:sldChg>
      <pc:sldChg chg="addSp delSp modSp new del">
        <pc:chgData name="Gabriel Silva dos Anjos" userId="8fb4646b515390da" providerId="LiveId" clId="{9DC39C1C-1C16-4384-A367-19A04739DB70}" dt="2024-03-04T16:40:13.839" v="337" actId="47"/>
        <pc:sldMkLst>
          <pc:docMk/>
          <pc:sldMk cId="358869596" sldId="306"/>
        </pc:sldMkLst>
        <pc:spChg chg="del">
          <ac:chgData name="Gabriel Silva dos Anjos" userId="8fb4646b515390da" providerId="LiveId" clId="{9DC39C1C-1C16-4384-A367-19A04739DB70}" dt="2024-03-04T16:27:54.632" v="198"/>
          <ac:spMkLst>
            <pc:docMk/>
            <pc:sldMk cId="358869596" sldId="306"/>
            <ac:spMk id="3" creationId="{208CA9D9-48EB-73B8-4E7C-AE20ECAF4FAA}"/>
          </ac:spMkLst>
        </pc:spChg>
        <pc:spChg chg="add mod">
          <ac:chgData name="Gabriel Silva dos Anjos" userId="8fb4646b515390da" providerId="LiveId" clId="{9DC39C1C-1C16-4384-A367-19A04739DB70}" dt="2024-03-04T16:29:28.888" v="205" actId="21"/>
          <ac:spMkLst>
            <pc:docMk/>
            <pc:sldMk cId="358869596" sldId="306"/>
            <ac:spMk id="4" creationId="{A0BBC7EA-3E1B-ABD5-CD03-00F82B8864F2}"/>
          </ac:spMkLst>
        </pc:spChg>
        <pc:picChg chg="add">
          <ac:chgData name="Gabriel Silva dos Anjos" userId="8fb4646b515390da" providerId="LiveId" clId="{9DC39C1C-1C16-4384-A367-19A04739DB70}" dt="2024-03-04T16:27:52.407" v="197"/>
          <ac:picMkLst>
            <pc:docMk/>
            <pc:sldMk cId="358869596" sldId="306"/>
            <ac:picMk id="2050" creationId="{FBFBA929-54CC-7027-0207-0CE74DF41181}"/>
          </ac:picMkLst>
        </pc:picChg>
        <pc:picChg chg="add del mod">
          <ac:chgData name="Gabriel Silva dos Anjos" userId="8fb4646b515390da" providerId="LiveId" clId="{9DC39C1C-1C16-4384-A367-19A04739DB70}" dt="2024-03-04T16:29:28.888" v="205" actId="21"/>
          <ac:picMkLst>
            <pc:docMk/>
            <pc:sldMk cId="358869596" sldId="306"/>
            <ac:picMk id="2052" creationId="{18ACE99E-247F-EE5E-64DA-6973C5D66B28}"/>
          </ac:picMkLst>
        </pc:picChg>
      </pc:sldChg>
      <pc:sldChg chg="addSp delSp modSp new del mod">
        <pc:chgData name="Gabriel Silva dos Anjos" userId="8fb4646b515390da" providerId="LiveId" clId="{9DC39C1C-1C16-4384-A367-19A04739DB70}" dt="2024-03-04T20:26:46.208" v="816" actId="47"/>
        <pc:sldMkLst>
          <pc:docMk/>
          <pc:sldMk cId="3069295521" sldId="307"/>
        </pc:sldMkLst>
        <pc:spChg chg="del">
          <ac:chgData name="Gabriel Silva dos Anjos" userId="8fb4646b515390da" providerId="LiveId" clId="{9DC39C1C-1C16-4384-A367-19A04739DB70}" dt="2024-03-04T16:32:09.491" v="279" actId="478"/>
          <ac:spMkLst>
            <pc:docMk/>
            <pc:sldMk cId="3069295521" sldId="307"/>
            <ac:spMk id="2" creationId="{3BEA9100-7A5E-C759-5B8E-99F63EB2B572}"/>
          </ac:spMkLst>
        </pc:spChg>
        <pc:spChg chg="del">
          <ac:chgData name="Gabriel Silva dos Anjos" userId="8fb4646b515390da" providerId="LiveId" clId="{9DC39C1C-1C16-4384-A367-19A04739DB70}" dt="2024-03-04T16:28:25.526" v="204"/>
          <ac:spMkLst>
            <pc:docMk/>
            <pc:sldMk cId="3069295521" sldId="307"/>
            <ac:spMk id="3" creationId="{DED32909-F1E1-2E7E-2080-17359F22E977}"/>
          </ac:spMkLst>
        </pc:spChg>
        <pc:spChg chg="add del mod">
          <ac:chgData name="Gabriel Silva dos Anjos" userId="8fb4646b515390da" providerId="LiveId" clId="{9DC39C1C-1C16-4384-A367-19A04739DB70}" dt="2024-03-04T16:32:37.796" v="294" actId="478"/>
          <ac:spMkLst>
            <pc:docMk/>
            <pc:sldMk cId="3069295521" sldId="307"/>
            <ac:spMk id="4" creationId="{F32C6C5B-C331-8911-0178-3014DA28330E}"/>
          </ac:spMkLst>
        </pc:spChg>
        <pc:picChg chg="add">
          <ac:chgData name="Gabriel Silva dos Anjos" userId="8fb4646b515390da" providerId="LiveId" clId="{9DC39C1C-1C16-4384-A367-19A04739DB70}" dt="2024-03-04T16:28:21.318" v="203"/>
          <ac:picMkLst>
            <pc:docMk/>
            <pc:sldMk cId="3069295521" sldId="307"/>
            <ac:picMk id="3074" creationId="{26825D71-9F2F-8620-CEA9-4317F5249FC0}"/>
          </ac:picMkLst>
        </pc:picChg>
        <pc:picChg chg="add mod">
          <ac:chgData name="Gabriel Silva dos Anjos" userId="8fb4646b515390da" providerId="LiveId" clId="{9DC39C1C-1C16-4384-A367-19A04739DB70}" dt="2024-03-04T16:32:57.426" v="297" actId="1076"/>
          <ac:picMkLst>
            <pc:docMk/>
            <pc:sldMk cId="3069295521" sldId="307"/>
            <ac:picMk id="3076" creationId="{E4B53E0D-8741-5A98-2007-8228796F2FD9}"/>
          </ac:picMkLst>
        </pc:picChg>
      </pc:sldChg>
      <pc:sldChg chg="addSp delSp modSp new mod">
        <pc:chgData name="Gabriel Silva dos Anjos" userId="8fb4646b515390da" providerId="LiveId" clId="{9DC39C1C-1C16-4384-A367-19A04739DB70}" dt="2024-03-04T16:29:56.581" v="248" actId="20577"/>
        <pc:sldMkLst>
          <pc:docMk/>
          <pc:sldMk cId="349593718" sldId="308"/>
        </pc:sldMkLst>
        <pc:spChg chg="mod">
          <ac:chgData name="Gabriel Silva dos Anjos" userId="8fb4646b515390da" providerId="LiveId" clId="{9DC39C1C-1C16-4384-A367-19A04739DB70}" dt="2024-03-04T16:29:56.581" v="248" actId="20577"/>
          <ac:spMkLst>
            <pc:docMk/>
            <pc:sldMk cId="349593718" sldId="308"/>
            <ac:spMk id="2" creationId="{D216C3A2-7D9C-D2BC-4A5C-AF2D9EB3C020}"/>
          </ac:spMkLst>
        </pc:spChg>
        <pc:spChg chg="del">
          <ac:chgData name="Gabriel Silva dos Anjos" userId="8fb4646b515390da" providerId="LiveId" clId="{9DC39C1C-1C16-4384-A367-19A04739DB70}" dt="2024-03-04T16:29:35.736" v="207"/>
          <ac:spMkLst>
            <pc:docMk/>
            <pc:sldMk cId="349593718" sldId="308"/>
            <ac:spMk id="3" creationId="{F3A1FB53-A9DD-A17C-BFED-5BD74B380162}"/>
          </ac:spMkLst>
        </pc:spChg>
        <pc:picChg chg="add mod">
          <ac:chgData name="Gabriel Silva dos Anjos" userId="8fb4646b515390da" providerId="LiveId" clId="{9DC39C1C-1C16-4384-A367-19A04739DB70}" dt="2024-03-04T16:29:42.986" v="210" actId="1076"/>
          <ac:picMkLst>
            <pc:docMk/>
            <pc:sldMk cId="349593718" sldId="308"/>
            <ac:picMk id="2052" creationId="{18ACE99E-247F-EE5E-64DA-6973C5D66B28}"/>
          </ac:picMkLst>
        </pc:picChg>
      </pc:sldChg>
      <pc:sldChg chg="addSp delSp modSp add mod ord delAnim">
        <pc:chgData name="Gabriel Silva dos Anjos" userId="8fb4646b515390da" providerId="LiveId" clId="{9DC39C1C-1C16-4384-A367-19A04739DB70}" dt="2024-03-04T16:48:38.018" v="689" actId="478"/>
        <pc:sldMkLst>
          <pc:docMk/>
          <pc:sldMk cId="2296260946" sldId="309"/>
        </pc:sldMkLst>
        <pc:spChg chg="mod">
          <ac:chgData name="Gabriel Silva dos Anjos" userId="8fb4646b515390da" providerId="LiveId" clId="{9DC39C1C-1C16-4384-A367-19A04739DB70}" dt="2024-03-04T16:47:44.370" v="677" actId="1076"/>
          <ac:spMkLst>
            <pc:docMk/>
            <pc:sldMk cId="2296260946" sldId="309"/>
            <ac:spMk id="2" creationId="{2729CF16-1851-2688-40F5-BFD8990BC9B1}"/>
          </ac:spMkLst>
        </pc:spChg>
        <pc:spChg chg="mod">
          <ac:chgData name="Gabriel Silva dos Anjos" userId="8fb4646b515390da" providerId="LiveId" clId="{9DC39C1C-1C16-4384-A367-19A04739DB70}" dt="2024-03-04T16:47:51.731" v="679" actId="1076"/>
          <ac:spMkLst>
            <pc:docMk/>
            <pc:sldMk cId="2296260946" sldId="309"/>
            <ac:spMk id="4" creationId="{96390124-64CD-7FD4-F979-35A5D2CA9611}"/>
          </ac:spMkLst>
        </pc:spChg>
        <pc:spChg chg="mod">
          <ac:chgData name="Gabriel Silva dos Anjos" userId="8fb4646b515390da" providerId="LiveId" clId="{9DC39C1C-1C16-4384-A367-19A04739DB70}" dt="2024-03-04T16:47:56.132" v="680" actId="1076"/>
          <ac:spMkLst>
            <pc:docMk/>
            <pc:sldMk cId="2296260946" sldId="309"/>
            <ac:spMk id="5" creationId="{FFAB0BB4-EFC7-21A1-DF31-5B79F1E58B3B}"/>
          </ac:spMkLst>
        </pc:spChg>
        <pc:spChg chg="del">
          <ac:chgData name="Gabriel Silva dos Anjos" userId="8fb4646b515390da" providerId="LiveId" clId="{9DC39C1C-1C16-4384-A367-19A04739DB70}" dt="2024-03-04T16:46:02.418" v="611" actId="478"/>
          <ac:spMkLst>
            <pc:docMk/>
            <pc:sldMk cId="2296260946" sldId="309"/>
            <ac:spMk id="8" creationId="{2DB0B4A0-C15D-7BC7-B01A-6A2868E9CC8B}"/>
          </ac:spMkLst>
        </pc:spChg>
        <pc:picChg chg="add del mod">
          <ac:chgData name="Gabriel Silva dos Anjos" userId="8fb4646b515390da" providerId="LiveId" clId="{9DC39C1C-1C16-4384-A367-19A04739DB70}" dt="2024-03-04T16:48:38.018" v="689" actId="478"/>
          <ac:picMkLst>
            <pc:docMk/>
            <pc:sldMk cId="2296260946" sldId="309"/>
            <ac:picMk id="3" creationId="{C45DD9A4-A0C3-6435-7336-2B828BF9B6A5}"/>
          </ac:picMkLst>
        </pc:picChg>
        <pc:picChg chg="mod">
          <ac:chgData name="Gabriel Silva dos Anjos" userId="8fb4646b515390da" providerId="LiveId" clId="{9DC39C1C-1C16-4384-A367-19A04739DB70}" dt="2024-03-04T16:47:48.530" v="678" actId="1076"/>
          <ac:picMkLst>
            <pc:docMk/>
            <pc:sldMk cId="2296260946" sldId="309"/>
            <ac:picMk id="1026" creationId="{BCDE14E0-97A8-771A-F24F-F9E64B299788}"/>
          </ac:picMkLst>
        </pc:picChg>
      </pc:sldChg>
      <pc:sldChg chg="addSp delSp modSp add mod">
        <pc:chgData name="Gabriel Silva dos Anjos" userId="8fb4646b515390da" providerId="LiveId" clId="{9DC39C1C-1C16-4384-A367-19A04739DB70}" dt="2024-03-04T20:21:06.730" v="698" actId="1076"/>
        <pc:sldMkLst>
          <pc:docMk/>
          <pc:sldMk cId="1768758862" sldId="310"/>
        </pc:sldMkLst>
        <pc:spChg chg="mod">
          <ac:chgData name="Gabriel Silva dos Anjos" userId="8fb4646b515390da" providerId="LiveId" clId="{9DC39C1C-1C16-4384-A367-19A04739DB70}" dt="2024-03-04T16:42:54.756" v="417" actId="20577"/>
          <ac:spMkLst>
            <pc:docMk/>
            <pc:sldMk cId="1768758862" sldId="310"/>
            <ac:spMk id="2" creationId="{92D0A82E-079D-90F3-3493-1C3F1BEBBF24}"/>
          </ac:spMkLst>
        </pc:spChg>
        <pc:spChg chg="add del mod">
          <ac:chgData name="Gabriel Silva dos Anjos" userId="8fb4646b515390da" providerId="LiveId" clId="{9DC39C1C-1C16-4384-A367-19A04739DB70}" dt="2024-03-04T16:43:11.381" v="420"/>
          <ac:spMkLst>
            <pc:docMk/>
            <pc:sldMk cId="1768758862" sldId="310"/>
            <ac:spMk id="3" creationId="{C30B1781-9602-C7B9-2DDA-732BC235AC96}"/>
          </ac:spMkLst>
        </pc:spChg>
        <pc:picChg chg="del mod">
          <ac:chgData name="Gabriel Silva dos Anjos" userId="8fb4646b515390da" providerId="LiveId" clId="{9DC39C1C-1C16-4384-A367-19A04739DB70}" dt="2024-03-04T16:43:10.046" v="419" actId="478"/>
          <ac:picMkLst>
            <pc:docMk/>
            <pc:sldMk cId="1768758862" sldId="310"/>
            <ac:picMk id="1030" creationId="{D0600EBA-583F-3F38-9787-CCF1D2B6F875}"/>
          </ac:picMkLst>
        </pc:picChg>
        <pc:picChg chg="add">
          <ac:chgData name="Gabriel Silva dos Anjos" userId="8fb4646b515390da" providerId="LiveId" clId="{9DC39C1C-1C16-4384-A367-19A04739DB70}" dt="2024-03-04T16:43:01.194" v="418"/>
          <ac:picMkLst>
            <pc:docMk/>
            <pc:sldMk cId="1768758862" sldId="310"/>
            <ac:picMk id="5122" creationId="{EC8E652B-0D88-A3D1-0F2D-B787FB6FD96A}"/>
          </ac:picMkLst>
        </pc:picChg>
        <pc:picChg chg="add mod">
          <ac:chgData name="Gabriel Silva dos Anjos" userId="8fb4646b515390da" providerId="LiveId" clId="{9DC39C1C-1C16-4384-A367-19A04739DB70}" dt="2024-03-04T20:21:06.730" v="698" actId="1076"/>
          <ac:picMkLst>
            <pc:docMk/>
            <pc:sldMk cId="1768758862" sldId="310"/>
            <ac:picMk id="5124" creationId="{131097A7-129E-2994-DCEE-D151EEB8CB30}"/>
          </ac:picMkLst>
        </pc:picChg>
      </pc:sldChg>
      <pc:sldChg chg="addSp delSp modSp add mod">
        <pc:chgData name="Gabriel Silva dos Anjos" userId="8fb4646b515390da" providerId="LiveId" clId="{9DC39C1C-1C16-4384-A367-19A04739DB70}" dt="2024-03-04T20:25:14.658" v="733" actId="20577"/>
        <pc:sldMkLst>
          <pc:docMk/>
          <pc:sldMk cId="3147094687" sldId="311"/>
        </pc:sldMkLst>
        <pc:spChg chg="mod">
          <ac:chgData name="Gabriel Silva dos Anjos" userId="8fb4646b515390da" providerId="LiveId" clId="{9DC39C1C-1C16-4384-A367-19A04739DB70}" dt="2024-03-04T20:25:14.658" v="733" actId="20577"/>
          <ac:spMkLst>
            <pc:docMk/>
            <pc:sldMk cId="3147094687" sldId="311"/>
            <ac:spMk id="2" creationId="{12836FAF-9E2D-5A19-14E0-A9E2ED0AA355}"/>
          </ac:spMkLst>
        </pc:spChg>
        <pc:spChg chg="add del mod">
          <ac:chgData name="Gabriel Silva dos Anjos" userId="8fb4646b515390da" providerId="LiveId" clId="{9DC39C1C-1C16-4384-A367-19A04739DB70}" dt="2024-03-04T20:24:24.169" v="703"/>
          <ac:spMkLst>
            <pc:docMk/>
            <pc:sldMk cId="3147094687" sldId="311"/>
            <ac:spMk id="3" creationId="{1F7B443D-43C6-E0DE-D84E-3163EB102484}"/>
          </ac:spMkLst>
        </pc:spChg>
        <pc:picChg chg="add mod">
          <ac:chgData name="Gabriel Silva dos Anjos" userId="8fb4646b515390da" providerId="LiveId" clId="{9DC39C1C-1C16-4384-A367-19A04739DB70}" dt="2024-03-04T20:24:51.874" v="712" actId="1076"/>
          <ac:picMkLst>
            <pc:docMk/>
            <pc:sldMk cId="3147094687" sldId="311"/>
            <ac:picMk id="1026" creationId="{7B7C6954-4AAF-F831-6407-033E08E71DCC}"/>
          </ac:picMkLst>
        </pc:picChg>
        <pc:picChg chg="del mod">
          <ac:chgData name="Gabriel Silva dos Anjos" userId="8fb4646b515390da" providerId="LiveId" clId="{9DC39C1C-1C16-4384-A367-19A04739DB70}" dt="2024-03-04T20:24:22.908" v="702" actId="478"/>
          <ac:picMkLst>
            <pc:docMk/>
            <pc:sldMk cId="3147094687" sldId="311"/>
            <ac:picMk id="5124" creationId="{84E2BEEF-44DF-142B-8F87-7E1CDA8166DB}"/>
          </ac:picMkLst>
        </pc:picChg>
      </pc:sldChg>
      <pc:sldChg chg="modSp add">
        <pc:chgData name="Gabriel Silva dos Anjos" userId="8fb4646b515390da" providerId="LiveId" clId="{9DC39C1C-1C16-4384-A367-19A04739DB70}" dt="2024-03-04T20:26:33.708" v="815" actId="20577"/>
        <pc:sldMkLst>
          <pc:docMk/>
          <pc:sldMk cId="1477466870" sldId="312"/>
        </pc:sldMkLst>
        <pc:spChg chg="mod">
          <ac:chgData name="Gabriel Silva dos Anjos" userId="8fb4646b515390da" providerId="LiveId" clId="{9DC39C1C-1C16-4384-A367-19A04739DB70}" dt="2024-03-04T20:26:12.157" v="792" actId="207"/>
          <ac:spMkLst>
            <pc:docMk/>
            <pc:sldMk cId="1477466870" sldId="312"/>
            <ac:spMk id="4" creationId="{F5D7CB50-17D4-8FEC-3FE2-D81663F3D300}"/>
          </ac:spMkLst>
        </pc:spChg>
        <pc:spChg chg="mod">
          <ac:chgData name="Gabriel Silva dos Anjos" userId="8fb4646b515390da" providerId="LiveId" clId="{9DC39C1C-1C16-4384-A367-19A04739DB70}" dt="2024-03-04T20:26:33.708" v="815" actId="20577"/>
          <ac:spMkLst>
            <pc:docMk/>
            <pc:sldMk cId="1477466870" sldId="312"/>
            <ac:spMk id="5" creationId="{553DC89E-3A71-6612-60A0-F86507E499B4}"/>
          </ac:spMkLst>
        </pc:spChg>
      </pc:sldChg>
      <pc:sldChg chg="addSp delSp modSp new mod">
        <pc:chgData name="Gabriel Silva dos Anjos" userId="8fb4646b515390da" providerId="LiveId" clId="{9DC39C1C-1C16-4384-A367-19A04739DB70}" dt="2024-03-04T20:35:00.707" v="907" actId="1076"/>
        <pc:sldMkLst>
          <pc:docMk/>
          <pc:sldMk cId="23983984" sldId="313"/>
        </pc:sldMkLst>
        <pc:spChg chg="mod">
          <ac:chgData name="Gabriel Silva dos Anjos" userId="8fb4646b515390da" providerId="LiveId" clId="{9DC39C1C-1C16-4384-A367-19A04739DB70}" dt="2024-03-04T20:34:45.488" v="902" actId="20577"/>
          <ac:spMkLst>
            <pc:docMk/>
            <pc:sldMk cId="23983984" sldId="313"/>
            <ac:spMk id="2" creationId="{467C70A4-50EF-A812-C5AB-CF6FA72ACEB1}"/>
          </ac:spMkLst>
        </pc:spChg>
        <pc:spChg chg="del">
          <ac:chgData name="Gabriel Silva dos Anjos" userId="8fb4646b515390da" providerId="LiveId" clId="{9DC39C1C-1C16-4384-A367-19A04739DB70}" dt="2024-03-04T20:34:54.070" v="903" actId="22"/>
          <ac:spMkLst>
            <pc:docMk/>
            <pc:sldMk cId="23983984" sldId="313"/>
            <ac:spMk id="3" creationId="{63903D2D-1ADC-4305-A1C3-28CF5792C94E}"/>
          </ac:spMkLst>
        </pc:spChg>
        <pc:picChg chg="add mod ord">
          <ac:chgData name="Gabriel Silva dos Anjos" userId="8fb4646b515390da" providerId="LiveId" clId="{9DC39C1C-1C16-4384-A367-19A04739DB70}" dt="2024-03-04T20:35:00.707" v="907" actId="1076"/>
          <ac:picMkLst>
            <pc:docMk/>
            <pc:sldMk cId="23983984" sldId="313"/>
            <ac:picMk id="5" creationId="{A33F7A9F-E100-166B-9BE9-4481326B03F4}"/>
          </ac:picMkLst>
        </pc:picChg>
      </pc:sldChg>
      <pc:sldChg chg="addSp delSp modSp new mod modAnim">
        <pc:chgData name="Gabriel Silva dos Anjos" userId="8fb4646b515390da" providerId="LiveId" clId="{9DC39C1C-1C16-4384-A367-19A04739DB70}" dt="2024-03-04T20:42:14.362" v="938" actId="1076"/>
        <pc:sldMkLst>
          <pc:docMk/>
          <pc:sldMk cId="2464944670" sldId="314"/>
        </pc:sldMkLst>
        <pc:spChg chg="del">
          <ac:chgData name="Gabriel Silva dos Anjos" userId="8fb4646b515390da" providerId="LiveId" clId="{9DC39C1C-1C16-4384-A367-19A04739DB70}" dt="2024-03-04T20:41:56.079" v="933" actId="478"/>
          <ac:spMkLst>
            <pc:docMk/>
            <pc:sldMk cId="2464944670" sldId="314"/>
            <ac:spMk id="2" creationId="{066369CB-B62C-198D-AE8B-8CA9E905B316}"/>
          </ac:spMkLst>
        </pc:spChg>
        <pc:spChg chg="del">
          <ac:chgData name="Gabriel Silva dos Anjos" userId="8fb4646b515390da" providerId="LiveId" clId="{9DC39C1C-1C16-4384-A367-19A04739DB70}" dt="2024-03-04T20:41:53.406" v="932"/>
          <ac:spMkLst>
            <pc:docMk/>
            <pc:sldMk cId="2464944670" sldId="314"/>
            <ac:spMk id="3" creationId="{ED63909B-9E2B-CA69-2924-1C750CEA845B}"/>
          </ac:spMkLst>
        </pc:spChg>
        <pc:picChg chg="add mod">
          <ac:chgData name="Gabriel Silva dos Anjos" userId="8fb4646b515390da" providerId="LiveId" clId="{9DC39C1C-1C16-4384-A367-19A04739DB70}" dt="2024-03-04T20:42:14.362" v="938" actId="1076"/>
          <ac:picMkLst>
            <pc:docMk/>
            <pc:sldMk cId="2464944670" sldId="314"/>
            <ac:picMk id="7" creationId="{12A345D5-7629-9263-4698-9C93B08D56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A8C7F-179C-418F-8B3C-89B5A104FD15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1DD6-90C8-4309-B2ED-FBC656E6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04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programação orientada a objetos, uma variável é um espaço na memória do computador que  é reservado para armazenar valores de um tipo especificado. Quando você declara uma variável em  seu script Python, você está essencialmente pedindo ao intérprete para alocar o computador  memória para o tipo de dados esperado e você atribui a esse local de memória um  nome. Este nome é o que chamamos de nome de variável e pode ser atribuído a qualquer tipo de </a:t>
            </a:r>
            <a:r>
              <a:rPr lang="pt-BR" dirty="0" err="1"/>
              <a:t>variaveis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11DD6-90C8-4309-B2ED-FBC656E654D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91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21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9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90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76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02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460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40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040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16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0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31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92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48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26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99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0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89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963B7E-0CEE-4E9A-AE5C-A0FB9AE20B8C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41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o.me/articles/tipos-de-operadores-em-python" TargetMode="External"/><Relationship Id="rId2" Type="http://schemas.openxmlformats.org/officeDocument/2006/relationships/hyperlink" Target="https://pythonacademy.com.br/blog/operadores-aritmeticos-e-logicos-em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byexample.org/r-if-else-elseif-statemen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FE754-F0C9-2BE8-3624-1874C5D8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>
                <a:solidFill>
                  <a:srgbClr val="FF0000"/>
                </a:solidFill>
              </a:rPr>
              <a:t>Linguagem</a:t>
            </a:r>
            <a:r>
              <a:rPr lang="pt-BR" dirty="0"/>
              <a:t> de Programação”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41BDC-2401-AE6B-5251-6881F6E2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semelhante a aprender um novo idioma</a:t>
            </a:r>
          </a:p>
          <a:p>
            <a:r>
              <a:rPr lang="pt-BR" dirty="0"/>
              <a:t>Não se usa o conhecimento do português como base para aprender inglês</a:t>
            </a:r>
          </a:p>
          <a:p>
            <a:r>
              <a:rPr lang="pt-BR" dirty="0"/>
              <a:t>A lógica da composição das frases e significado das palavras é totalmente diferente.</a:t>
            </a:r>
          </a:p>
          <a:p>
            <a:pPr marL="450000" lvl="1" indent="0">
              <a:buNone/>
            </a:pPr>
            <a:r>
              <a:rPr lang="pt-BR" dirty="0"/>
              <a:t>Exemplo: </a:t>
            </a:r>
          </a:p>
          <a:p>
            <a:pPr marL="450000" lvl="1" indent="0" algn="ctr">
              <a:buNone/>
            </a:pPr>
            <a:r>
              <a:rPr lang="pt-BR" dirty="0"/>
              <a:t>Frase em inglês: “I drink </a:t>
            </a:r>
            <a:r>
              <a:rPr lang="pt-BR" dirty="0" err="1"/>
              <a:t>milk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morning</a:t>
            </a:r>
            <a:r>
              <a:rPr lang="pt-BR" dirty="0"/>
              <a:t>”</a:t>
            </a:r>
          </a:p>
          <a:p>
            <a:pPr marL="450000" lvl="1" indent="0" algn="ctr">
              <a:buNone/>
            </a:pPr>
            <a:r>
              <a:rPr lang="pt-BR" dirty="0"/>
              <a:t> Tradução: “Eu bebo leite de manhã”</a:t>
            </a:r>
          </a:p>
          <a:p>
            <a:pPr marL="450000" lvl="1" indent="0" algn="ctr">
              <a:buNone/>
            </a:pPr>
            <a:r>
              <a:rPr lang="pt-BR" dirty="0"/>
              <a:t> Tradução Literal: “Eu bebo leite em a manhã”</a:t>
            </a:r>
          </a:p>
          <a:p>
            <a:pPr lvl="1"/>
            <a:r>
              <a:rPr lang="pt-BR" dirty="0"/>
              <a:t>É importante vim </a:t>
            </a:r>
            <a:r>
              <a:rPr lang="pt-BR" dirty="0" err="1"/>
              <a:t>crú</a:t>
            </a:r>
            <a:r>
              <a:rPr lang="pt-BR" dirty="0"/>
              <a:t>, deixando toda bagagem para trás, começando como uma criança que não sabe de nada de nada.</a:t>
            </a:r>
          </a:p>
          <a:p>
            <a:pPr lvl="1"/>
            <a:r>
              <a:rPr lang="pt-BR" dirty="0"/>
              <a:t>Crie um segundo cérebro</a:t>
            </a:r>
          </a:p>
        </p:txBody>
      </p:sp>
    </p:spTree>
    <p:extLst>
      <p:ext uri="{BB962C8B-B14F-4D97-AF65-F5344CB8AC3E}">
        <p14:creationId xmlns:p14="http://schemas.microsoft.com/office/powerpoint/2010/main" val="131181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C70A4-50EF-A812-C5AB-CF6FA72A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atribuição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33F7A9F-E100-166B-9BE9-4481326B0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78" y="1949699"/>
            <a:ext cx="11881643" cy="3264325"/>
          </a:xfrm>
        </p:spPr>
      </p:pic>
    </p:spTree>
    <p:extLst>
      <p:ext uri="{BB962C8B-B14F-4D97-AF65-F5344CB8AC3E}">
        <p14:creationId xmlns:p14="http://schemas.microsoft.com/office/powerpoint/2010/main" val="2398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BFA52-27C4-EB4A-9FCE-1DD39BD1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5278"/>
            <a:ext cx="10353762" cy="970450"/>
          </a:xfrm>
        </p:spPr>
        <p:txBody>
          <a:bodyPr/>
          <a:lstStyle/>
          <a:p>
            <a:r>
              <a:rPr lang="pt-BR" dirty="0"/>
              <a:t>Condicional única simples</a:t>
            </a:r>
          </a:p>
        </p:txBody>
      </p:sp>
      <p:pic>
        <p:nvPicPr>
          <p:cNvPr id="1030" name="Picture 6" descr="R if else elseif Statement - Learn By Example">
            <a:extLst>
              <a:ext uri="{FF2B5EF4-FFF2-40B4-BE49-F238E27FC236}">
                <a16:creationId xmlns:a16="http://schemas.microsoft.com/office/drawing/2014/main" id="{3CCF8880-0B11-1666-99BC-9B7866E35F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0"/>
          <a:stretch/>
        </p:blipFill>
        <p:spPr bwMode="auto">
          <a:xfrm>
            <a:off x="2194519" y="1455728"/>
            <a:ext cx="7792313" cy="49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50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F3FBE-3E78-2BF8-BD0A-360511BA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9CF16-1851-2688-40F5-BFD8990B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7807"/>
            <a:ext cx="10353762" cy="970450"/>
          </a:xfrm>
        </p:spPr>
        <p:txBody>
          <a:bodyPr/>
          <a:lstStyle/>
          <a:p>
            <a:r>
              <a:rPr lang="pt-BR" dirty="0"/>
              <a:t>Robô Médico </a:t>
            </a:r>
          </a:p>
        </p:txBody>
      </p:sp>
      <p:pic>
        <p:nvPicPr>
          <p:cNvPr id="1026" name="Picture 2" descr="Robô médico - ícones de tecnologia grátis">
            <a:extLst>
              <a:ext uri="{FF2B5EF4-FFF2-40B4-BE49-F238E27FC236}">
                <a16:creationId xmlns:a16="http://schemas.microsoft.com/office/drawing/2014/main" id="{BCDE14E0-97A8-771A-F24F-F9E64B2997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01" y="1138257"/>
            <a:ext cx="4046538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6390124-64CD-7FD4-F979-35A5D2CA9611}"/>
              </a:ext>
            </a:extLst>
          </p:cNvPr>
          <p:cNvSpPr txBox="1"/>
          <p:nvPr/>
        </p:nvSpPr>
        <p:spPr>
          <a:xfrm>
            <a:off x="5811918" y="1138257"/>
            <a:ext cx="5176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Instrução:</a:t>
            </a:r>
          </a:p>
          <a:p>
            <a:pPr lvl="1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 paciente tiver com a temperatura maior do que 36 graus classifique-o como “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Febrio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AB0BB4-EFC7-21A1-DF31-5B79F1E58B3B}"/>
              </a:ext>
            </a:extLst>
          </p:cNvPr>
          <p:cNvSpPr txBox="1"/>
          <p:nvPr/>
        </p:nvSpPr>
        <p:spPr>
          <a:xfrm>
            <a:off x="6096000" y="2893537"/>
            <a:ext cx="4976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Pseudo-Código</a:t>
            </a:r>
            <a:r>
              <a:rPr lang="pt-BR" sz="2400" b="1" dirty="0"/>
              <a:t>:</a:t>
            </a:r>
          </a:p>
          <a:p>
            <a:pPr lvl="1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temperatura &gt; 36:</a:t>
            </a:r>
          </a:p>
          <a:p>
            <a:pPr lvl="1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Aplicar dipirona</a:t>
            </a:r>
          </a:p>
          <a:p>
            <a:endParaRPr lang="pt-BR" sz="2400" dirty="0"/>
          </a:p>
        </p:txBody>
      </p:sp>
      <p:sp>
        <p:nvSpPr>
          <p:cNvPr id="9" name="Retângulo: Biselado 8">
            <a:extLst>
              <a:ext uri="{FF2B5EF4-FFF2-40B4-BE49-F238E27FC236}">
                <a16:creationId xmlns:a16="http://schemas.microsoft.com/office/drawing/2014/main" id="{FB124212-BEAA-3BEA-9BF8-79301FF118C5}"/>
              </a:ext>
            </a:extLst>
          </p:cNvPr>
          <p:cNvSpPr/>
          <p:nvPr/>
        </p:nvSpPr>
        <p:spPr>
          <a:xfrm>
            <a:off x="0" y="6369269"/>
            <a:ext cx="567559" cy="488731"/>
          </a:xfrm>
          <a:prstGeom prst="beve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62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CFB95-2285-4F9B-F170-BFF18ABD2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0A82E-079D-90F3-3493-1C3F1BEB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5278"/>
            <a:ext cx="10353762" cy="970450"/>
          </a:xfrm>
        </p:spPr>
        <p:txBody>
          <a:bodyPr/>
          <a:lstStyle/>
          <a:p>
            <a:r>
              <a:rPr lang="pt-BR" dirty="0"/>
              <a:t>Condicional composta – (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)</a:t>
            </a:r>
          </a:p>
        </p:txBody>
      </p:sp>
      <p:pic>
        <p:nvPicPr>
          <p:cNvPr id="5124" name="Picture 4" descr="r if else statement syntax">
            <a:extLst>
              <a:ext uri="{FF2B5EF4-FFF2-40B4-BE49-F238E27FC236}">
                <a16:creationId xmlns:a16="http://schemas.microsoft.com/office/drawing/2014/main" id="{131097A7-129E-2994-DCEE-D151EEB8CB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7"/>
          <a:stretch/>
        </p:blipFill>
        <p:spPr bwMode="auto">
          <a:xfrm>
            <a:off x="2494161" y="1455728"/>
            <a:ext cx="7203678" cy="50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75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B44A3-9874-0736-20B8-6B3AA289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Robô Médico </a:t>
            </a:r>
          </a:p>
        </p:txBody>
      </p:sp>
      <p:pic>
        <p:nvPicPr>
          <p:cNvPr id="1026" name="Picture 2" descr="Robô médico - ícones de tecnologia grátis">
            <a:extLst>
              <a:ext uri="{FF2B5EF4-FFF2-40B4-BE49-F238E27FC236}">
                <a16:creationId xmlns:a16="http://schemas.microsoft.com/office/drawing/2014/main" id="{717D2803-829F-8008-78E5-0C1A8BA6D8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83" y="1580050"/>
            <a:ext cx="4046538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D0271C-F665-F9D4-CA05-68CF430CDB45}"/>
              </a:ext>
            </a:extLst>
          </p:cNvPr>
          <p:cNvSpPr txBox="1"/>
          <p:nvPr/>
        </p:nvSpPr>
        <p:spPr>
          <a:xfrm>
            <a:off x="5912000" y="1755868"/>
            <a:ext cx="5176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Instrução: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 paciente tiver com a temperatura maior do que 36 graus classifique “Febre”.</a:t>
            </a:r>
          </a:p>
          <a:p>
            <a:pPr lvl="1"/>
            <a:r>
              <a:rPr lang="pt-BR" sz="2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 ao contrário classifique “Normal”.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F251DA-7C30-3815-4682-BAE50B1C153C}"/>
              </a:ext>
            </a:extLst>
          </p:cNvPr>
          <p:cNvSpPr txBox="1"/>
          <p:nvPr/>
        </p:nvSpPr>
        <p:spPr>
          <a:xfrm>
            <a:off x="6012083" y="3778693"/>
            <a:ext cx="4976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Pseudo-Código</a:t>
            </a:r>
            <a:r>
              <a:rPr lang="pt-BR" sz="2000" b="1" dirty="0"/>
              <a:t>: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temperatura &gt; 36: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‘Febre’</a:t>
            </a:r>
          </a:p>
          <a:p>
            <a:pPr lvl="1"/>
            <a:r>
              <a:rPr lang="pt-BR" sz="2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 ao contrário:</a:t>
            </a:r>
          </a:p>
          <a:p>
            <a:pPr lvl="1"/>
            <a:r>
              <a:rPr lang="pt-BR" sz="2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‘Normal’</a:t>
            </a:r>
          </a:p>
          <a:p>
            <a:endParaRPr lang="pt-BR" sz="2000" dirty="0"/>
          </a:p>
        </p:txBody>
      </p:sp>
      <p:sp>
        <p:nvSpPr>
          <p:cNvPr id="9" name="Retângulo: Biselado 8">
            <a:extLst>
              <a:ext uri="{FF2B5EF4-FFF2-40B4-BE49-F238E27FC236}">
                <a16:creationId xmlns:a16="http://schemas.microsoft.com/office/drawing/2014/main" id="{1F0F0C2F-54EE-EBEB-F553-B15B8FB9D3F5}"/>
              </a:ext>
            </a:extLst>
          </p:cNvPr>
          <p:cNvSpPr/>
          <p:nvPr/>
        </p:nvSpPr>
        <p:spPr>
          <a:xfrm>
            <a:off x="0" y="6369269"/>
            <a:ext cx="567559" cy="488731"/>
          </a:xfrm>
          <a:prstGeom prst="beve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37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02970-30B6-72FF-2E55-B14C91957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36FAF-9E2D-5A19-14E0-A9E2ED0A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49072"/>
            <a:ext cx="10353762" cy="970450"/>
          </a:xfrm>
        </p:spPr>
        <p:txBody>
          <a:bodyPr/>
          <a:lstStyle/>
          <a:p>
            <a:r>
              <a:rPr lang="pt-BR" dirty="0"/>
              <a:t>Condicional composta dupla – (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)</a:t>
            </a:r>
          </a:p>
        </p:txBody>
      </p:sp>
      <p:pic>
        <p:nvPicPr>
          <p:cNvPr id="1026" name="Picture 2" descr="r if else if else statement syntax">
            <a:extLst>
              <a:ext uri="{FF2B5EF4-FFF2-40B4-BE49-F238E27FC236}">
                <a16:creationId xmlns:a16="http://schemas.microsoft.com/office/drawing/2014/main" id="{7B7C6954-4AAF-F831-6407-033E08E71D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7"/>
          <a:stretch/>
        </p:blipFill>
        <p:spPr bwMode="auto">
          <a:xfrm>
            <a:off x="1994682" y="1119522"/>
            <a:ext cx="8202634" cy="522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09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ython Elif (If Elif Else) Statement - Tutlane">
            <a:extLst>
              <a:ext uri="{FF2B5EF4-FFF2-40B4-BE49-F238E27FC236}">
                <a16:creationId xmlns:a16="http://schemas.microsoft.com/office/drawing/2014/main" id="{12A345D5-7629-9263-4698-9C93B08D56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20" y="384546"/>
            <a:ext cx="5092360" cy="60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94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AF642-3C08-202D-3C15-D2600E5FC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8516E-797E-4BAB-59F7-4B9812D6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Robô Médico </a:t>
            </a:r>
          </a:p>
        </p:txBody>
      </p:sp>
      <p:pic>
        <p:nvPicPr>
          <p:cNvPr id="1026" name="Picture 2" descr="Robô médico - ícones de tecnologia grátis">
            <a:extLst>
              <a:ext uri="{FF2B5EF4-FFF2-40B4-BE49-F238E27FC236}">
                <a16:creationId xmlns:a16="http://schemas.microsoft.com/office/drawing/2014/main" id="{FE6D6393-B0AA-66C4-B0D0-32681D6C8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83" y="1580050"/>
            <a:ext cx="4046538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5D7CB50-17D4-8FEC-3FE2-D81663F3D300}"/>
              </a:ext>
            </a:extLst>
          </p:cNvPr>
          <p:cNvSpPr txBox="1"/>
          <p:nvPr/>
        </p:nvSpPr>
        <p:spPr>
          <a:xfrm>
            <a:off x="5912000" y="1755868"/>
            <a:ext cx="5176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Instrução: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 paciente tiver com a temperatura maior do que 36 graus classifique “Febre”.</a:t>
            </a:r>
          </a:p>
          <a:p>
            <a:pPr lvl="1"/>
            <a:r>
              <a:rPr lang="pt-BR" sz="20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estiver menor que 18,5 graus classifique hipotermia</a:t>
            </a:r>
          </a:p>
          <a:p>
            <a:pPr lvl="1"/>
            <a:r>
              <a:rPr lang="pt-BR" sz="2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 ao contrário classifique “Normal”.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3DC89E-3A71-6612-60A0-F86507E499B4}"/>
              </a:ext>
            </a:extLst>
          </p:cNvPr>
          <p:cNvSpPr txBox="1"/>
          <p:nvPr/>
        </p:nvSpPr>
        <p:spPr>
          <a:xfrm>
            <a:off x="6012083" y="3778693"/>
            <a:ext cx="49767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Pseudo-Código</a:t>
            </a:r>
            <a:r>
              <a:rPr lang="pt-BR" sz="2000" b="1" dirty="0"/>
              <a:t>: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temperatura &gt; 36: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‘Febre’</a:t>
            </a:r>
          </a:p>
          <a:p>
            <a:pPr lvl="1"/>
            <a:r>
              <a:rPr lang="pt-BR" sz="20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temperatura &lt; 18,5 graus 	hipotermia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 ao contrário:</a:t>
            </a:r>
          </a:p>
          <a:p>
            <a:pPr lvl="1"/>
            <a:r>
              <a:rPr lang="pt-BR" sz="2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‘Normal’</a:t>
            </a:r>
          </a:p>
          <a:p>
            <a:endParaRPr lang="pt-BR" sz="2000" dirty="0"/>
          </a:p>
        </p:txBody>
      </p:sp>
      <p:sp>
        <p:nvSpPr>
          <p:cNvPr id="9" name="Retângulo: Biselado 8">
            <a:extLst>
              <a:ext uri="{FF2B5EF4-FFF2-40B4-BE49-F238E27FC236}">
                <a16:creationId xmlns:a16="http://schemas.microsoft.com/office/drawing/2014/main" id="{804A53FF-128B-7543-5EAD-DCB21F835628}"/>
              </a:ext>
            </a:extLst>
          </p:cNvPr>
          <p:cNvSpPr/>
          <p:nvPr/>
        </p:nvSpPr>
        <p:spPr>
          <a:xfrm>
            <a:off x="0" y="6369269"/>
            <a:ext cx="567559" cy="488731"/>
          </a:xfrm>
          <a:prstGeom prst="beve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746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07E9B-8D3A-0C6E-A01E-67F910A9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 (principais)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238216-AE11-86ED-7221-61C98D4F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42" y="1670485"/>
            <a:ext cx="11233690" cy="4328382"/>
          </a:xfrm>
        </p:spPr>
        <p:txBody>
          <a:bodyPr numCol="2">
            <a:normAutofit/>
          </a:bodyPr>
          <a:lstStyle/>
          <a:p>
            <a:r>
              <a:rPr lang="pt-BR" sz="2400" dirty="0"/>
              <a:t>Números</a:t>
            </a:r>
          </a:p>
          <a:p>
            <a:pPr lvl="1"/>
            <a:r>
              <a:rPr lang="pt-BR" sz="2000" dirty="0"/>
              <a:t>Inteiro (</a:t>
            </a:r>
            <a:r>
              <a:rPr lang="pt-BR" sz="2000" dirty="0" err="1"/>
              <a:t>int</a:t>
            </a:r>
            <a:r>
              <a:rPr lang="pt-BR" sz="2000" dirty="0"/>
              <a:t>)</a:t>
            </a:r>
          </a:p>
          <a:p>
            <a:pPr lvl="2"/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idade = 23</a:t>
            </a:r>
          </a:p>
          <a:p>
            <a:pPr lvl="2"/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 = 1</a:t>
            </a:r>
          </a:p>
          <a:p>
            <a:pPr lvl="1"/>
            <a:r>
              <a:rPr lang="pt-BR" sz="2000" dirty="0"/>
              <a:t>Decimal (</a:t>
            </a:r>
            <a:r>
              <a:rPr lang="pt-BR" sz="2000" dirty="0" err="1"/>
              <a:t>float</a:t>
            </a:r>
            <a:r>
              <a:rPr lang="pt-BR" sz="2000" dirty="0"/>
              <a:t>)</a:t>
            </a:r>
          </a:p>
          <a:p>
            <a:pPr lvl="2"/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Altura = 1.67</a:t>
            </a:r>
          </a:p>
          <a:p>
            <a:r>
              <a:rPr lang="pt-BR" sz="2400" dirty="0" err="1"/>
              <a:t>Strings</a:t>
            </a:r>
            <a:r>
              <a:rPr lang="pt-BR" sz="2400" dirty="0"/>
              <a:t> (Caracteres - Texto)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 = “Gabriel”</a:t>
            </a:r>
          </a:p>
          <a:p>
            <a:pPr lvl="1"/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observacao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“estava sem ficha”</a:t>
            </a:r>
          </a:p>
          <a:p>
            <a:r>
              <a:rPr lang="pt-BR" sz="2400" dirty="0"/>
              <a:t>Booleanos (binário)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enxaqueca =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sono = False</a:t>
            </a:r>
          </a:p>
          <a:p>
            <a:r>
              <a:rPr lang="pt-BR" sz="2400" dirty="0"/>
              <a:t>Listas (vetores)</a:t>
            </a:r>
          </a:p>
          <a:p>
            <a:pPr lvl="1"/>
            <a:r>
              <a:rPr lang="pt-BR" sz="2000" dirty="0"/>
              <a:t>comorbidades = c(sedentarismo, hipotenso)</a:t>
            </a:r>
          </a:p>
          <a:p>
            <a:pPr lvl="1"/>
            <a:r>
              <a:rPr lang="pt-BR" sz="2000" dirty="0"/>
              <a:t>medicamentos = c(“dipirona", “</a:t>
            </a:r>
            <a:r>
              <a:rPr lang="pt-BR" sz="2000" dirty="0" err="1"/>
              <a:t>amoxilina</a:t>
            </a:r>
            <a:r>
              <a:rPr lang="pt-BR" sz="2000" dirty="0"/>
              <a:t>“)</a:t>
            </a:r>
          </a:p>
          <a:p>
            <a:endParaRPr lang="pt-BR" sz="2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3A25130-7501-B3A7-C70B-506DCD9683B9}"/>
              </a:ext>
            </a:extLst>
          </p:cNvPr>
          <p:cNvSpPr/>
          <p:nvPr/>
        </p:nvSpPr>
        <p:spPr>
          <a:xfrm>
            <a:off x="3200455" y="3409289"/>
            <a:ext cx="2361248" cy="85077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Regra: É usado ponto(.) não virgula(,)</a:t>
            </a:r>
          </a:p>
        </p:txBody>
      </p:sp>
    </p:spTree>
    <p:extLst>
      <p:ext uri="{BB962C8B-B14F-4D97-AF65-F5344CB8AC3E}">
        <p14:creationId xmlns:p14="http://schemas.microsoft.com/office/powerpoint/2010/main" val="42307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9EA00-8409-795C-E928-67A5FBD5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6A2F7-4411-8F03-2EEA-23701A61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Robô Médico </a:t>
            </a:r>
          </a:p>
        </p:txBody>
      </p:sp>
      <p:pic>
        <p:nvPicPr>
          <p:cNvPr id="1026" name="Picture 2" descr="Robô médico - ícones de tecnologia grátis">
            <a:extLst>
              <a:ext uri="{FF2B5EF4-FFF2-40B4-BE49-F238E27FC236}">
                <a16:creationId xmlns:a16="http://schemas.microsoft.com/office/drawing/2014/main" id="{9CD22B48-20B7-2731-9CC1-A4272939F4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83" y="1580050"/>
            <a:ext cx="4046538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E2AA51-D218-ED17-D461-BEBC2C9F2C5C}"/>
              </a:ext>
            </a:extLst>
          </p:cNvPr>
          <p:cNvSpPr txBox="1"/>
          <p:nvPr/>
        </p:nvSpPr>
        <p:spPr>
          <a:xfrm>
            <a:off x="5912001" y="1755869"/>
            <a:ext cx="517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Instrução: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 paciente vomitar administre omeprazol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1D1E21-1431-4A07-BF0E-9F94C8683334}"/>
              </a:ext>
            </a:extLst>
          </p:cNvPr>
          <p:cNvSpPr txBox="1"/>
          <p:nvPr/>
        </p:nvSpPr>
        <p:spPr>
          <a:xfrm>
            <a:off x="5912001" y="2855018"/>
            <a:ext cx="497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Pseudo-Código</a:t>
            </a:r>
            <a:r>
              <a:rPr lang="pt-BR" b="1" dirty="0"/>
              <a:t>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vomito: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administre omeprazol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B183F4-6640-17A7-0662-B68B094BE1F1}"/>
              </a:ext>
            </a:extLst>
          </p:cNvPr>
          <p:cNvSpPr txBox="1"/>
          <p:nvPr/>
        </p:nvSpPr>
        <p:spPr>
          <a:xfrm>
            <a:off x="5912001" y="4055347"/>
            <a:ext cx="5176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Código: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vomito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“sim”: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administrar_omeprazol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Biselado 6">
            <a:extLst>
              <a:ext uri="{FF2B5EF4-FFF2-40B4-BE49-F238E27FC236}">
                <a16:creationId xmlns:a16="http://schemas.microsoft.com/office/drawing/2014/main" id="{6C0E4CEE-4A67-AD5A-4543-4B496852090C}"/>
              </a:ext>
            </a:extLst>
          </p:cNvPr>
          <p:cNvSpPr/>
          <p:nvPr/>
        </p:nvSpPr>
        <p:spPr>
          <a:xfrm>
            <a:off x="0" y="6369269"/>
            <a:ext cx="567559" cy="488731"/>
          </a:xfrm>
          <a:prstGeom prst="beve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9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D87F3-CB1D-DE48-5870-56A0CD90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F2AC7-AE1D-CE60-243B-91CBD36B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 é prática pura</a:t>
            </a:r>
          </a:p>
          <a:p>
            <a:r>
              <a:rPr lang="pt-BR" dirty="0"/>
              <a:t>Deixe a prática guiar a teoria, tire duvida testando</a:t>
            </a:r>
          </a:p>
          <a:p>
            <a:r>
              <a:rPr lang="pt-BR" dirty="0"/>
              <a:t>Pode tirar duvida testando</a:t>
            </a:r>
          </a:p>
          <a:p>
            <a:pPr marL="36900" indent="0" algn="ctr">
              <a:buNone/>
            </a:pPr>
            <a:r>
              <a:rPr lang="pt-BR" sz="2000" dirty="0">
                <a:sym typeface="Wingdings" panose="05000000000000000000" pitchFamily="2" charset="2"/>
              </a:rPr>
              <a:t>“De grão em grão a galinha enche o papo”</a:t>
            </a:r>
          </a:p>
          <a:p>
            <a:pPr marL="810000" lvl="2" indent="0">
              <a:buNone/>
            </a:pPr>
            <a:r>
              <a:rPr lang="pt-BR" sz="2000" dirty="0"/>
              <a:t>		Erro </a:t>
            </a:r>
            <a:r>
              <a:rPr lang="pt-BR" sz="2000" dirty="0">
                <a:sym typeface="Wingdings" panose="05000000000000000000" pitchFamily="2" charset="2"/>
              </a:rPr>
              <a:t> Erro  Erro  Acerto  </a:t>
            </a:r>
            <a:r>
              <a:rPr lang="pt-BR" sz="2000" dirty="0"/>
              <a:t>Erro </a:t>
            </a:r>
            <a:r>
              <a:rPr lang="pt-BR" sz="2000" dirty="0">
                <a:sym typeface="Wingdings" panose="05000000000000000000" pitchFamily="2" charset="2"/>
              </a:rPr>
              <a:t> Erro  Erro  Acerto</a:t>
            </a:r>
          </a:p>
          <a:p>
            <a:pPr marL="810000" lvl="2" indent="0">
              <a:buNone/>
            </a:pPr>
            <a:r>
              <a:rPr lang="pt-BR" sz="2000" dirty="0">
                <a:sym typeface="Wingdings" panose="05000000000000000000" pitchFamily="2" charset="2"/>
              </a:rPr>
              <a:t>Há mais erros do que acertos, </a:t>
            </a:r>
          </a:p>
          <a:p>
            <a:pPr marL="810000" lvl="2" indent="0">
              <a:buNone/>
            </a:pPr>
            <a:r>
              <a:rPr lang="pt-BR" sz="2000" dirty="0">
                <a:sym typeface="Wingdings" panose="05000000000000000000" pitchFamily="2" charset="2"/>
              </a:rPr>
              <a:t>Não ter medo de errar.</a:t>
            </a:r>
          </a:p>
          <a:p>
            <a:pPr marL="810000" lvl="2" indent="0">
              <a:buNone/>
            </a:pPr>
            <a:r>
              <a:rPr lang="pt-BR" sz="2000" dirty="0">
                <a:sym typeface="Wingdings" panose="05000000000000000000" pitchFamily="2" charset="2"/>
              </a:rPr>
              <a:t>Não ter frustação por </a:t>
            </a:r>
            <a:r>
              <a:rPr lang="pt-BR" sz="2000" dirty="0" err="1">
                <a:sym typeface="Wingdings" panose="05000000000000000000" pitchFamily="2" charset="2"/>
              </a:rPr>
              <a:t>frustar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45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10ECC-27CA-D84A-238D-83FA6160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5DA1E-43B7-9E8B-FE6F-424A22BD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Robô Médico </a:t>
            </a:r>
          </a:p>
        </p:txBody>
      </p:sp>
      <p:pic>
        <p:nvPicPr>
          <p:cNvPr id="1026" name="Picture 2" descr="Robô médico - ícones de tecnologia grátis">
            <a:extLst>
              <a:ext uri="{FF2B5EF4-FFF2-40B4-BE49-F238E27FC236}">
                <a16:creationId xmlns:a16="http://schemas.microsoft.com/office/drawing/2014/main" id="{D612D289-1599-8F12-B1CD-99FF27BA5C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83" y="1580050"/>
            <a:ext cx="4046538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85C1F1-8D7D-7381-A4DD-2F55FC3F1E97}"/>
              </a:ext>
            </a:extLst>
          </p:cNvPr>
          <p:cNvSpPr txBox="1"/>
          <p:nvPr/>
        </p:nvSpPr>
        <p:spPr>
          <a:xfrm>
            <a:off x="5912000" y="1486763"/>
            <a:ext cx="517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Instrução: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 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paciente e classifique ele como obeso se 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maior que 30, caso for menor que 18,5 classifique como magro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CF4470-2EC1-ECC8-3ABC-93B52A1C6DA4}"/>
              </a:ext>
            </a:extLst>
          </p:cNvPr>
          <p:cNvSpPr txBox="1"/>
          <p:nvPr/>
        </p:nvSpPr>
        <p:spPr>
          <a:xfrm>
            <a:off x="6090676" y="2851919"/>
            <a:ext cx="4976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Pseudo-Código</a:t>
            </a:r>
            <a:r>
              <a:rPr lang="pt-BR" b="1" dirty="0"/>
              <a:t>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Aplicar a formula usando peso e altura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peso / (altura * altura)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maior que 30:	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Gordo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menor que 18,5: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Magro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C842EB-A125-8217-1789-FCDA976821E4}"/>
              </a:ext>
            </a:extLst>
          </p:cNvPr>
          <p:cNvSpPr txBox="1"/>
          <p:nvPr/>
        </p:nvSpPr>
        <p:spPr>
          <a:xfrm>
            <a:off x="6090676" y="4826675"/>
            <a:ext cx="5176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Código: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peso / (altura * altura)</a:t>
            </a:r>
          </a:p>
          <a:p>
            <a:pPr lvl="1"/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30){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print(“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está gordo!”)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 18.5){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print(“</a:t>
            </a:r>
            <a:r>
              <a:rPr lang="pt-B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magro”)}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Biselado 5">
            <a:extLst>
              <a:ext uri="{FF2B5EF4-FFF2-40B4-BE49-F238E27FC236}">
                <a16:creationId xmlns:a16="http://schemas.microsoft.com/office/drawing/2014/main" id="{3ACCFFCA-CEBC-F8AE-784E-D92DC37FFCA9}"/>
              </a:ext>
            </a:extLst>
          </p:cNvPr>
          <p:cNvSpPr/>
          <p:nvPr/>
        </p:nvSpPr>
        <p:spPr>
          <a:xfrm>
            <a:off x="0" y="6369269"/>
            <a:ext cx="567559" cy="488731"/>
          </a:xfrm>
          <a:prstGeom prst="beve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34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227A5-0490-4DB3-5E41-777BE008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600336"/>
            <a:ext cx="10353762" cy="970450"/>
          </a:xfrm>
        </p:spPr>
        <p:txBody>
          <a:bodyPr/>
          <a:lstStyle/>
          <a:p>
            <a:r>
              <a:rPr lang="pt-BR" dirty="0"/>
              <a:t>Condicionais – Por que “n-</a:t>
            </a:r>
            <a:r>
              <a:rPr lang="pt-BR" dirty="0" err="1"/>
              <a:t>esima</a:t>
            </a:r>
            <a:r>
              <a:rPr lang="pt-BR" dirty="0"/>
              <a:t> condição” ?</a:t>
            </a:r>
          </a:p>
        </p:txBody>
      </p:sp>
      <p:pic>
        <p:nvPicPr>
          <p:cNvPr id="8194" name="Picture 2" descr="Os 5 Graus de Obesidade e os Tratamentos Correspondentes | Clínica  Bariátrica Florianópolis">
            <a:extLst>
              <a:ext uri="{FF2B5EF4-FFF2-40B4-BE49-F238E27FC236}">
                <a16:creationId xmlns:a16="http://schemas.microsoft.com/office/drawing/2014/main" id="{51A5CADF-D22C-E213-42EE-230AC12E8C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7" r="17880"/>
          <a:stretch/>
        </p:blipFill>
        <p:spPr bwMode="auto">
          <a:xfrm>
            <a:off x="5400157" y="2195636"/>
            <a:ext cx="5867400" cy="33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obô médico - ícones de tecnologia grátis">
            <a:extLst>
              <a:ext uri="{FF2B5EF4-FFF2-40B4-BE49-F238E27FC236}">
                <a16:creationId xmlns:a16="http://schemas.microsoft.com/office/drawing/2014/main" id="{D5927DBF-3ABE-A03E-800A-E9FB0A1A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3" y="1580050"/>
            <a:ext cx="4046538" cy="4046538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79EEF69-25E5-E81A-41D1-A5434D8471CE}"/>
              </a:ext>
            </a:extLst>
          </p:cNvPr>
          <p:cNvSpPr txBox="1"/>
          <p:nvPr/>
        </p:nvSpPr>
        <p:spPr>
          <a:xfrm>
            <a:off x="5868242" y="1698545"/>
            <a:ext cx="5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Classifique o paciente conforme a tabela abaixo</a:t>
            </a:r>
          </a:p>
        </p:txBody>
      </p:sp>
      <p:sp>
        <p:nvSpPr>
          <p:cNvPr id="8" name="Retângulo: Biselado 7">
            <a:extLst>
              <a:ext uri="{FF2B5EF4-FFF2-40B4-BE49-F238E27FC236}">
                <a16:creationId xmlns:a16="http://schemas.microsoft.com/office/drawing/2014/main" id="{08BE3C12-D20F-FCA5-3466-31EEA51B4D52}"/>
              </a:ext>
            </a:extLst>
          </p:cNvPr>
          <p:cNvSpPr/>
          <p:nvPr/>
        </p:nvSpPr>
        <p:spPr>
          <a:xfrm>
            <a:off x="0" y="6369269"/>
            <a:ext cx="567559" cy="488731"/>
          </a:xfrm>
          <a:prstGeom prst="beve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4016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15398-842C-B417-3966-28A5C13D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13DA57-6121-CE74-B1C2-545C9335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Os 5 Graus de Obesidade e os Tratamentos Correspondentes | Clínica  Bariátrica Florianópolis">
            <a:extLst>
              <a:ext uri="{FF2B5EF4-FFF2-40B4-BE49-F238E27FC236}">
                <a16:creationId xmlns:a16="http://schemas.microsoft.com/office/drawing/2014/main" id="{132E6132-4C57-719E-0115-FB836E1D6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7" r="17880"/>
          <a:stretch/>
        </p:blipFill>
        <p:spPr bwMode="auto">
          <a:xfrm>
            <a:off x="769541" y="1732449"/>
            <a:ext cx="7205559" cy="4150190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13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56726-A923-3017-C6E8-97164F6E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FC23E-565C-35E6-2ACE-279C731F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Robô Médico </a:t>
            </a:r>
          </a:p>
        </p:txBody>
      </p:sp>
      <p:pic>
        <p:nvPicPr>
          <p:cNvPr id="1026" name="Picture 2" descr="Robô médico - ícones de tecnologia grátis">
            <a:extLst>
              <a:ext uri="{FF2B5EF4-FFF2-40B4-BE49-F238E27FC236}">
                <a16:creationId xmlns:a16="http://schemas.microsoft.com/office/drawing/2014/main" id="{65227DC9-EFBE-60C9-FBB5-CC2089943D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83" y="1580050"/>
            <a:ext cx="4046538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FA892AC-27AD-5FB3-D65A-D3664E62232A}"/>
              </a:ext>
            </a:extLst>
          </p:cNvPr>
          <p:cNvSpPr txBox="1"/>
          <p:nvPr/>
        </p:nvSpPr>
        <p:spPr>
          <a:xfrm>
            <a:off x="5912000" y="1486763"/>
            <a:ext cx="517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Instrução: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Avisar o médico se paciente tiver diabetes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58D60B-7D50-B47F-79DB-6667A4E5A400}"/>
              </a:ext>
            </a:extLst>
          </p:cNvPr>
          <p:cNvSpPr txBox="1"/>
          <p:nvPr/>
        </p:nvSpPr>
        <p:spPr>
          <a:xfrm>
            <a:off x="6090676" y="2325722"/>
            <a:ext cx="497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Pseudo-Código</a:t>
            </a:r>
            <a:r>
              <a:rPr lang="pt-BR" b="1" dirty="0"/>
              <a:t>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Olhar cada item na lista de comorbidade e alertar o médico se uma delas for diabetes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D15F82-D85E-E68F-EFFB-27DBDB39993C}"/>
              </a:ext>
            </a:extLst>
          </p:cNvPr>
          <p:cNvSpPr txBox="1"/>
          <p:nvPr/>
        </p:nvSpPr>
        <p:spPr>
          <a:xfrm>
            <a:off x="5990593" y="3535509"/>
            <a:ext cx="517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Código: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item in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comobidades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item == “diabetes”: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alertar</a:t>
            </a:r>
            <a:r>
              <a:rPr lang="pt-BR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pt-B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Biselado 5">
            <a:extLst>
              <a:ext uri="{FF2B5EF4-FFF2-40B4-BE49-F238E27FC236}">
                <a16:creationId xmlns:a16="http://schemas.microsoft.com/office/drawing/2014/main" id="{B41D534B-E166-782C-F871-36FA5CCCE9E9}"/>
              </a:ext>
            </a:extLst>
          </p:cNvPr>
          <p:cNvSpPr/>
          <p:nvPr/>
        </p:nvSpPr>
        <p:spPr>
          <a:xfrm>
            <a:off x="0" y="6369269"/>
            <a:ext cx="567559" cy="488731"/>
          </a:xfrm>
          <a:prstGeom prst="beve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6009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F0EBD-BAC1-7F3E-C62A-A00A7D1C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6A28E-BBEB-E646-89FE-C4D4D7D7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Operadores Aritméticos e Operadores Lógicos em Python (pythonacademy.com.br)</a:t>
            </a:r>
            <a:endParaRPr lang="pt-BR" dirty="0"/>
          </a:p>
          <a:p>
            <a:r>
              <a:rPr lang="pt-BR" dirty="0">
                <a:hlinkClick r:id="rId3"/>
              </a:rPr>
              <a:t>Tipos de Operadores em Python (dio.me)</a:t>
            </a:r>
            <a:endParaRPr lang="pt-BR" dirty="0"/>
          </a:p>
          <a:p>
            <a:r>
              <a:rPr lang="en-US" dirty="0">
                <a:hlinkClick r:id="rId4"/>
              </a:rPr>
              <a:t>R if else elseif Statement - Learn By Example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50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6C3A2-7D9C-D2BC-4A5C-AF2D9EB3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de Aula</a:t>
            </a:r>
          </a:p>
        </p:txBody>
      </p:sp>
      <p:pic>
        <p:nvPicPr>
          <p:cNvPr id="2052" name="Picture 4" descr="Informática Avançada: Estruturas sequenciais, condicionais e de repetição">
            <a:extLst>
              <a:ext uri="{FF2B5EF4-FFF2-40B4-BE49-F238E27FC236}">
                <a16:creationId xmlns:a16="http://schemas.microsoft.com/office/drawing/2014/main" id="{18ACE99E-247F-EE5E-64DA-6973C5D66B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31" y="1868274"/>
            <a:ext cx="7786890" cy="43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9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48826-7405-ECD0-4E08-72917BCA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269BF-6EF0-7E03-C835-13E8DDC0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BR" dirty="0"/>
              <a:t>Operadores Aritméticos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042D7A6-3F95-2DEC-6497-A968C9C7B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20" y="1818174"/>
            <a:ext cx="9231398" cy="3820625"/>
          </a:xfr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35A5F18-6AC6-0476-A69A-4269A2327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30136"/>
              </p:ext>
            </p:extLst>
          </p:nvPr>
        </p:nvGraphicFramePr>
        <p:xfrm>
          <a:off x="9451975" y="1818173"/>
          <a:ext cx="2520950" cy="3820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5672">
                  <a:extLst>
                    <a:ext uri="{9D8B030D-6E8A-4147-A177-3AD203B41FA5}">
                      <a16:colId xmlns:a16="http://schemas.microsoft.com/office/drawing/2014/main" val="2834516110"/>
                    </a:ext>
                  </a:extLst>
                </a:gridCol>
                <a:gridCol w="1315278">
                  <a:extLst>
                    <a:ext uri="{9D8B030D-6E8A-4147-A177-3AD203B41FA5}">
                      <a16:colId xmlns:a16="http://schemas.microsoft.com/office/drawing/2014/main" val="900969930"/>
                    </a:ext>
                  </a:extLst>
                </a:gridCol>
              </a:tblGrid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equação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resultado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3175254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+ 2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051300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5 - 2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436579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*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8501902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/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pt-BR" sz="200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pt-BR" sz="2000" b="0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3242222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5 %/%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pt-BR" sz="2000" b="0" i="0" u="none" strike="noStrike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7695347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5 %%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0,</a:t>
                      </a:r>
                      <a:r>
                        <a:rPr lang="pt-BR" sz="200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pt-BR" sz="2000" b="0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4132526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5^2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83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0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60480-F9DC-E56B-B27A-3A256E6A0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F7E89-39AE-BF3A-C678-2BA742FA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BR" dirty="0"/>
              <a:t>Operadores Relacionais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2629ED32-9EB6-6B65-CCA4-AF734D19D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47" y="1766338"/>
            <a:ext cx="8696465" cy="3820623"/>
          </a:xfr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EC23CE2-9F56-9513-428D-33F314F10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60827"/>
              </p:ext>
            </p:extLst>
          </p:nvPr>
        </p:nvGraphicFramePr>
        <p:xfrm>
          <a:off x="9066276" y="1797020"/>
          <a:ext cx="2813304" cy="38206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431">
                  <a:extLst>
                    <a:ext uri="{9D8B030D-6E8A-4147-A177-3AD203B41FA5}">
                      <a16:colId xmlns:a16="http://schemas.microsoft.com/office/drawing/2014/main" val="4212233740"/>
                    </a:ext>
                  </a:extLst>
                </a:gridCol>
                <a:gridCol w="1523873">
                  <a:extLst>
                    <a:ext uri="{9D8B030D-6E8A-4147-A177-3AD203B41FA5}">
                      <a16:colId xmlns:a16="http://schemas.microsoft.com/office/drawing/2014/main" val="3949459491"/>
                    </a:ext>
                  </a:extLst>
                </a:gridCol>
              </a:tblGrid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equação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resultado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9352434"/>
                  </a:ext>
                </a:extLst>
              </a:tr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 ==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pt-BR" sz="200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189357"/>
                  </a:ext>
                </a:extLst>
              </a:tr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!=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pt-BR" sz="20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7413257"/>
                  </a:ext>
                </a:extLst>
              </a:tr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&gt;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pt-BR" sz="20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9649982"/>
                  </a:ext>
                </a:extLst>
              </a:tr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&gt;=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pt-BR" sz="20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820617"/>
                  </a:ext>
                </a:extLst>
              </a:tr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&lt;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pt-BR" sz="200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8873513"/>
                  </a:ext>
                </a:extLst>
              </a:tr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&lt;=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pt-BR" sz="200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5809436"/>
                  </a:ext>
                </a:extLst>
              </a:tr>
            </a:tbl>
          </a:graphicData>
        </a:graphic>
      </p:graphicFrame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986F841-3740-7BC3-82DA-666E3114716F}"/>
              </a:ext>
            </a:extLst>
          </p:cNvPr>
          <p:cNvSpPr/>
          <p:nvPr/>
        </p:nvSpPr>
        <p:spPr>
          <a:xfrm>
            <a:off x="913794" y="5786437"/>
            <a:ext cx="7818725" cy="650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Servem para fazer Comparações e retornam uma afirmação</a:t>
            </a:r>
          </a:p>
        </p:txBody>
      </p:sp>
    </p:spTree>
    <p:extLst>
      <p:ext uri="{BB962C8B-B14F-4D97-AF65-F5344CB8AC3E}">
        <p14:creationId xmlns:p14="http://schemas.microsoft.com/office/powerpoint/2010/main" val="82656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8033A-A796-30EE-DC57-3C0B3BFA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 em Palavras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596921D-3EEA-3C27-53BB-1D7B818BC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16664"/>
              </p:ext>
            </p:extLst>
          </p:nvPr>
        </p:nvGraphicFramePr>
        <p:xfrm>
          <a:off x="3023313" y="1800415"/>
          <a:ext cx="6145373" cy="41614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3461">
                  <a:extLst>
                    <a:ext uri="{9D8B030D-6E8A-4147-A177-3AD203B41FA5}">
                      <a16:colId xmlns:a16="http://schemas.microsoft.com/office/drawing/2014/main" val="1761517496"/>
                    </a:ext>
                  </a:extLst>
                </a:gridCol>
                <a:gridCol w="2391912">
                  <a:extLst>
                    <a:ext uri="{9D8B030D-6E8A-4147-A177-3AD203B41FA5}">
                      <a16:colId xmlns:a16="http://schemas.microsoft.com/office/drawing/2014/main" val="1443187347"/>
                    </a:ext>
                  </a:extLst>
                </a:gridCol>
              </a:tblGrid>
              <a:tr h="6156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equação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  <a:latin typeface="Consolas" panose="020B0609020204030204" pitchFamily="49" charset="0"/>
                        </a:rPr>
                        <a:t>resultado</a:t>
                      </a:r>
                      <a:endParaRPr lang="pt-BR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1826490"/>
                  </a:ext>
                </a:extLst>
              </a:tr>
              <a:tr h="5909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gabriel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 == 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renata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9598184"/>
                  </a:ext>
                </a:extLst>
              </a:tr>
              <a:tr h="5909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  <a:latin typeface="Consolas" panose="020B0609020204030204" pitchFamily="49" charset="0"/>
                        </a:rPr>
                        <a:t>"gabriel" != "renata"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1261877"/>
                  </a:ext>
                </a:extLst>
              </a:tr>
              <a:tr h="5909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gabriel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 &gt; 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renata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Comparação Lexicográfica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0866605"/>
                  </a:ext>
                </a:extLst>
              </a:tr>
              <a:tr h="5909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gabriel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 &gt;= 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renata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11775"/>
                  </a:ext>
                </a:extLst>
              </a:tr>
              <a:tr h="5909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gabriel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 &lt; 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renata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99365"/>
                  </a:ext>
                </a:extLst>
              </a:tr>
              <a:tr h="5909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gabriel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 &lt;= 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renata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9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1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9B0E7-1F11-FEDE-7BA4-FB6A8AEB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A2216A1-7604-7A5A-8642-4F58ED9CE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47449"/>
              </p:ext>
            </p:extLst>
          </p:nvPr>
        </p:nvGraphicFramePr>
        <p:xfrm>
          <a:off x="8202764" y="1757476"/>
          <a:ext cx="3706241" cy="33430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23161">
                  <a:extLst>
                    <a:ext uri="{9D8B030D-6E8A-4147-A177-3AD203B41FA5}">
                      <a16:colId xmlns:a16="http://schemas.microsoft.com/office/drawing/2014/main" val="283451611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900969930"/>
                    </a:ext>
                  </a:extLst>
                </a:gridCol>
              </a:tblGrid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equação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resultado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3175254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5&gt;2 &amp;&amp; 5&gt;3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pt-BR" sz="2000" b="0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051300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5&gt;7 &amp;&amp; 5&gt;3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pt-BR" sz="20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436579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5&gt;7 || 5&gt;3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pt-BR" sz="2000" b="0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8501902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5&gt;7 || 5&gt;8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pt-BR" sz="20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3242222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!(5&gt;2)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pt-BR" sz="20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7695347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!(5&gt;7)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pt-BR" sz="2000" b="0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4132526"/>
                  </a:ext>
                </a:extLst>
              </a:tr>
            </a:tbl>
          </a:graphicData>
        </a:graphic>
      </p:graphicFrame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FA190D8-2FD2-B80E-49F9-50C74BA57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41" y="2142582"/>
            <a:ext cx="7948246" cy="2572835"/>
          </a:xfr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66930D0-7A84-2B13-757E-818904B18FD2}"/>
              </a:ext>
            </a:extLst>
          </p:cNvPr>
          <p:cNvSpPr/>
          <p:nvPr/>
        </p:nvSpPr>
        <p:spPr>
          <a:xfrm>
            <a:off x="1737414" y="4514248"/>
            <a:ext cx="4701100" cy="4023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Inverte afirmação</a:t>
            </a:r>
          </a:p>
        </p:txBody>
      </p:sp>
    </p:spTree>
    <p:extLst>
      <p:ext uri="{BB962C8B-B14F-4D97-AF65-F5344CB8AC3E}">
        <p14:creationId xmlns:p14="http://schemas.microsoft.com/office/powerpoint/2010/main" val="117266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CE1EE-3B42-73DD-11F2-EFF913EB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F332D-6817-73C1-D47E-B2FECF3B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89995"/>
            <a:ext cx="10353762" cy="2143360"/>
          </a:xfrm>
        </p:spPr>
        <p:txBody>
          <a:bodyPr>
            <a:normAutofit/>
          </a:bodyPr>
          <a:lstStyle/>
          <a:p>
            <a:r>
              <a:rPr lang="pt-BR" sz="2400" dirty="0"/>
              <a:t> De forma simplificada, uma variável pode ser entendida como um nome simbólico para um espaço de armazenamento que o computador pode usar para guardar dados que serão manipulados pelo programa.</a:t>
            </a:r>
          </a:p>
          <a:p>
            <a:r>
              <a:rPr lang="pt-BR" sz="2400" dirty="0"/>
              <a:t>Pense em variáveis como os campos que você preenche em prontuários para identificar um paciente e descrever seus detalhes. Por exemplo: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A62C7F-D867-616C-099A-E69DE23B9DA6}"/>
              </a:ext>
            </a:extLst>
          </p:cNvPr>
          <p:cNvSpPr txBox="1"/>
          <p:nvPr/>
        </p:nvSpPr>
        <p:spPr>
          <a:xfrm>
            <a:off x="1103586" y="3723410"/>
            <a:ext cx="46698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atendimento = 3141592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 = “Gabriel”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idade &lt;- 23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 = 1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altura &lt;- 1.67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Diagnostico = “enxaqueca”</a:t>
            </a:r>
          </a:p>
          <a:p>
            <a:pPr lvl="1"/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medicacao_prescrita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“Dipirona”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6633BDF-E392-3796-7D3A-47276F2D159C}"/>
              </a:ext>
            </a:extLst>
          </p:cNvPr>
          <p:cNvSpPr/>
          <p:nvPr/>
        </p:nvSpPr>
        <p:spPr>
          <a:xfrm>
            <a:off x="5666778" y="3723410"/>
            <a:ext cx="6321353" cy="270882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criação de variáveis: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pode ter espaço no nome da variável (use _ ao invés)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pode conter caracteres especiais (ç^~.&gt;)</a:t>
            </a:r>
          </a:p>
          <a:p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>
                <a:highlight>
                  <a:srgbClr val="FF0000"/>
                </a:highlight>
              </a:rPr>
              <a:t>Incorreto: medicação prescrita = “dipirona”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highlight>
                  <a:srgbClr val="008000"/>
                </a:highlight>
              </a:rPr>
              <a:t>Correto: </a:t>
            </a:r>
            <a:r>
              <a:rPr lang="pt-BR" dirty="0" err="1">
                <a:highlight>
                  <a:srgbClr val="008000"/>
                </a:highlight>
              </a:rPr>
              <a:t>medicacao_prescrita</a:t>
            </a:r>
            <a:r>
              <a:rPr lang="pt-BR" dirty="0">
                <a:highlight>
                  <a:srgbClr val="008000"/>
                </a:highlight>
              </a:rPr>
              <a:t> = “dipirona</a:t>
            </a:r>
          </a:p>
        </p:txBody>
      </p:sp>
    </p:spTree>
    <p:extLst>
      <p:ext uri="{BB962C8B-B14F-4D97-AF65-F5344CB8AC3E}">
        <p14:creationId xmlns:p14="http://schemas.microsoft.com/office/powerpoint/2010/main" val="25681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55C06-1325-A788-48A5-19F97C76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Declarar 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4BCC5-06D8-56F7-1B58-798FB6769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25" y="1755210"/>
            <a:ext cx="11173102" cy="970451"/>
          </a:xfrm>
        </p:spPr>
        <p:txBody>
          <a:bodyPr>
            <a:normAutofit/>
          </a:bodyPr>
          <a:lstStyle/>
          <a:p>
            <a:r>
              <a:rPr lang="pt-BR" dirty="0"/>
              <a:t>Para definir um variável bastar colocar o </a:t>
            </a:r>
            <a:r>
              <a:rPr lang="pt-BR" dirty="0">
                <a:highlight>
                  <a:srgbClr val="000080"/>
                </a:highlight>
              </a:rPr>
              <a:t>nome da variável,</a:t>
            </a:r>
            <a:r>
              <a:rPr lang="pt-BR" dirty="0"/>
              <a:t> </a:t>
            </a:r>
            <a:r>
              <a:rPr lang="pt-BR" dirty="0">
                <a:highlight>
                  <a:srgbClr val="008000"/>
                </a:highlight>
              </a:rPr>
              <a:t>sinal de igual (=)</a:t>
            </a:r>
            <a:r>
              <a:rPr lang="pt-BR" dirty="0"/>
              <a:t> e a </a:t>
            </a:r>
            <a:r>
              <a:rPr lang="pt-BR" dirty="0">
                <a:highlight>
                  <a:srgbClr val="800000"/>
                </a:highlight>
              </a:rPr>
              <a:t>informação/dado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39B1A6-D609-C3D9-B1F4-D69EDA48DB99}"/>
              </a:ext>
            </a:extLst>
          </p:cNvPr>
          <p:cNvSpPr txBox="1"/>
          <p:nvPr/>
        </p:nvSpPr>
        <p:spPr>
          <a:xfrm>
            <a:off x="2624553" y="2702900"/>
            <a:ext cx="6932246" cy="331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highlight>
                  <a:srgbClr val="000080"/>
                </a:highlight>
                <a:latin typeface="Consolas" panose="020B0609020204030204" pitchFamily="49" charset="0"/>
              </a:rPr>
              <a:t>nome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>
                <a:highlight>
                  <a:srgbClr val="008000"/>
                </a:highlight>
                <a:latin typeface="Consolas" panose="020B0609020204030204" pitchFamily="49" charset="0"/>
              </a:rPr>
              <a:t>=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>
                <a:highlight>
                  <a:srgbClr val="800000"/>
                </a:highlight>
                <a:latin typeface="Consolas" panose="020B0609020204030204" pitchFamily="49" charset="0"/>
              </a:rPr>
              <a:t>“</a:t>
            </a:r>
            <a:r>
              <a:rPr lang="pt-BR" sz="3600" dirty="0" err="1">
                <a:highlight>
                  <a:srgbClr val="800000"/>
                </a:highlight>
                <a:latin typeface="Consolas" panose="020B0609020204030204" pitchFamily="49" charset="0"/>
              </a:rPr>
              <a:t>gabriel</a:t>
            </a:r>
            <a:r>
              <a:rPr lang="pt-BR" sz="3600" dirty="0">
                <a:highlight>
                  <a:srgbClr val="800000"/>
                </a:highlight>
                <a:latin typeface="Consolas" panose="020B0609020204030204" pitchFamily="49" charset="0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highlight>
                  <a:srgbClr val="000080"/>
                </a:highlight>
                <a:latin typeface="Consolas" panose="020B0609020204030204" pitchFamily="49" charset="0"/>
              </a:rPr>
              <a:t>idade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>
                <a:highlight>
                  <a:srgbClr val="008000"/>
                </a:highlight>
                <a:latin typeface="Consolas" panose="020B0609020204030204" pitchFamily="49" charset="0"/>
              </a:rPr>
              <a:t>&lt;-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>
                <a:highlight>
                  <a:srgbClr val="800000"/>
                </a:highlight>
                <a:latin typeface="Consolas" panose="020B0609020204030204" pitchFamily="49" charset="0"/>
              </a:rPr>
              <a:t>23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highlight>
                  <a:srgbClr val="000080"/>
                </a:highlight>
                <a:latin typeface="Consolas" panose="020B0609020204030204" pitchFamily="49" charset="0"/>
              </a:rPr>
              <a:t>altura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>
                <a:highlight>
                  <a:srgbClr val="008000"/>
                </a:highlight>
                <a:latin typeface="Consolas" panose="020B0609020204030204" pitchFamily="49" charset="0"/>
              </a:rPr>
              <a:t>=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>
                <a:highlight>
                  <a:srgbClr val="800000"/>
                </a:highlight>
                <a:latin typeface="Consolas" panose="020B0609020204030204" pitchFamily="49" charset="0"/>
              </a:rPr>
              <a:t>1.67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highlight>
                  <a:srgbClr val="000080"/>
                </a:highlight>
                <a:latin typeface="Consolas" panose="020B0609020204030204" pitchFamily="49" charset="0"/>
              </a:rPr>
              <a:t>diagnostico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>
                <a:highlight>
                  <a:srgbClr val="008000"/>
                </a:highlight>
                <a:latin typeface="Consolas" panose="020B0609020204030204" pitchFamily="49" charset="0"/>
              </a:rPr>
              <a:t>=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>
                <a:highlight>
                  <a:srgbClr val="800000"/>
                </a:highlight>
                <a:latin typeface="Consolas" panose="020B0609020204030204" pitchFamily="49" charset="0"/>
              </a:rPr>
              <a:t>“enxaqueca”</a:t>
            </a:r>
          </a:p>
        </p:txBody>
      </p:sp>
    </p:spTree>
    <p:extLst>
      <p:ext uri="{BB962C8B-B14F-4D97-AF65-F5344CB8AC3E}">
        <p14:creationId xmlns:p14="http://schemas.microsoft.com/office/powerpoint/2010/main" val="1164941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614</TotalTime>
  <Words>1059</Words>
  <Application>Microsoft Office PowerPoint</Application>
  <PresentationFormat>Widescreen</PresentationFormat>
  <Paragraphs>201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Aptos</vt:lpstr>
      <vt:lpstr>Arial</vt:lpstr>
      <vt:lpstr>Calibri</vt:lpstr>
      <vt:lpstr>Calisto MT</vt:lpstr>
      <vt:lpstr>Consolas</vt:lpstr>
      <vt:lpstr>Wingdings</vt:lpstr>
      <vt:lpstr>Wingdings 2</vt:lpstr>
      <vt:lpstr>Ardósia</vt:lpstr>
      <vt:lpstr>“Linguagem de Programação”</vt:lpstr>
      <vt:lpstr>Prática</vt:lpstr>
      <vt:lpstr>Objetivo de Aula</vt:lpstr>
      <vt:lpstr>Operadores Aritméticos</vt:lpstr>
      <vt:lpstr>Operadores Relacionais</vt:lpstr>
      <vt:lpstr>Operadores Relacionais em Palavras</vt:lpstr>
      <vt:lpstr>Operadores Lógicos</vt:lpstr>
      <vt:lpstr>Definição de Variáveis</vt:lpstr>
      <vt:lpstr>Declarar Variável</vt:lpstr>
      <vt:lpstr>Operadores de atribuição</vt:lpstr>
      <vt:lpstr>Condicional única simples</vt:lpstr>
      <vt:lpstr>Robô Médico </vt:lpstr>
      <vt:lpstr>Condicional composta – (if, else)</vt:lpstr>
      <vt:lpstr>Robô Médico </vt:lpstr>
      <vt:lpstr>Condicional composta dupla – (if, else if, else)</vt:lpstr>
      <vt:lpstr>Apresentação do PowerPoint</vt:lpstr>
      <vt:lpstr>Robô Médico </vt:lpstr>
      <vt:lpstr>Tipos de Variáveis (principais)</vt:lpstr>
      <vt:lpstr>Robô Médico </vt:lpstr>
      <vt:lpstr>Robô Médico </vt:lpstr>
      <vt:lpstr>Condicionais – Por que “n-esima condição” ?</vt:lpstr>
      <vt:lpstr>Apresentação do PowerPoint</vt:lpstr>
      <vt:lpstr>Robô Médico 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Regras</dc:title>
  <dc:creator>Gabriel Silva dos Anjos</dc:creator>
  <cp:lastModifiedBy>Gabriel Silva dos Anjos</cp:lastModifiedBy>
  <cp:revision>2</cp:revision>
  <dcterms:created xsi:type="dcterms:W3CDTF">2024-02-22T01:15:58Z</dcterms:created>
  <dcterms:modified xsi:type="dcterms:W3CDTF">2024-03-04T22:34:02Z</dcterms:modified>
</cp:coreProperties>
</file>