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96" r:id="rId2"/>
    <p:sldId id="297" r:id="rId3"/>
    <p:sldId id="298" r:id="rId4"/>
    <p:sldId id="301" r:id="rId5"/>
    <p:sldId id="302" r:id="rId6"/>
    <p:sldId id="303" r:id="rId7"/>
    <p:sldId id="280" r:id="rId8"/>
    <p:sldId id="282" r:id="rId9"/>
    <p:sldId id="274" r:id="rId10"/>
    <p:sldId id="278" r:id="rId11"/>
    <p:sldId id="273" r:id="rId12"/>
    <p:sldId id="277" r:id="rId13"/>
    <p:sldId id="284" r:id="rId14"/>
    <p:sldId id="286" r:id="rId15"/>
    <p:sldId id="288" r:id="rId16"/>
    <p:sldId id="290" r:id="rId17"/>
    <p:sldId id="291" r:id="rId18"/>
    <p:sldId id="295" r:id="rId19"/>
    <p:sldId id="294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0727A-C138-4F03-9E99-F6164ED5DACD}" v="1" dt="2024-03-19T01:19:47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7" d="100"/>
          <a:sy n="77" d="100"/>
        </p:scale>
        <p:origin x="-21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Silva dos Anjos" userId="8fb4646b515390da" providerId="LiveId" clId="{1BB0727A-C138-4F03-9E99-F6164ED5DACD}"/>
    <pc:docChg chg="modSld">
      <pc:chgData name="Gabriel Silva dos Anjos" userId="8fb4646b515390da" providerId="LiveId" clId="{1BB0727A-C138-4F03-9E99-F6164ED5DACD}" dt="2024-03-19T01:19:47.249" v="0" actId="478"/>
      <pc:docMkLst>
        <pc:docMk/>
      </pc:docMkLst>
      <pc:sldChg chg="delSp modAnim">
        <pc:chgData name="Gabriel Silva dos Anjos" userId="8fb4646b515390da" providerId="LiveId" clId="{1BB0727A-C138-4F03-9E99-F6164ED5DACD}" dt="2024-03-19T01:19:47.249" v="0" actId="478"/>
        <pc:sldMkLst>
          <pc:docMk/>
          <pc:sldMk cId="1084016887" sldId="291"/>
        </pc:sldMkLst>
        <pc:picChg chg="del">
          <ac:chgData name="Gabriel Silva dos Anjos" userId="8fb4646b515390da" providerId="LiveId" clId="{1BB0727A-C138-4F03-9E99-F6164ED5DACD}" dt="2024-03-19T01:19:47.249" v="0" actId="478"/>
          <ac:picMkLst>
            <pc:docMk/>
            <pc:sldMk cId="1084016887" sldId="291"/>
            <ac:picMk id="7" creationId="{12A345D5-7629-9263-4698-9C93B08D56DA}"/>
          </ac:picMkLst>
        </pc:picChg>
      </pc:sldChg>
    </pc:docChg>
  </pc:docChgLst>
  <pc:docChgLst>
    <pc:chgData name="Gabriel Silva dos Anjos" userId="8fb4646b515390da" providerId="LiveId" clId="{205266CF-9852-4ABA-8392-D6CFCEA03C36}"/>
    <pc:docChg chg="undo custSel addSld delSld modSld sldOrd">
      <pc:chgData name="Gabriel Silva dos Anjos" userId="8fb4646b515390da" providerId="LiveId" clId="{205266CF-9852-4ABA-8392-D6CFCEA03C36}" dt="2024-03-04T16:14:54.463" v="1324" actId="20577"/>
      <pc:docMkLst>
        <pc:docMk/>
      </pc:docMkLst>
      <pc:sldChg chg="modSp del mod modAnim">
        <pc:chgData name="Gabriel Silva dos Anjos" userId="8fb4646b515390da" providerId="LiveId" clId="{205266CF-9852-4ABA-8392-D6CFCEA03C36}" dt="2024-02-26T15:25:34.356" v="793" actId="47"/>
        <pc:sldMkLst>
          <pc:docMk/>
          <pc:sldMk cId="1007473992" sldId="279"/>
        </pc:sldMkLst>
        <pc:spChg chg="mod">
          <ac:chgData name="Gabriel Silva dos Anjos" userId="8fb4646b515390da" providerId="LiveId" clId="{205266CF-9852-4ABA-8392-D6CFCEA03C36}" dt="2024-02-26T15:13:07.134" v="70" actId="27636"/>
          <ac:spMkLst>
            <pc:docMk/>
            <pc:sldMk cId="1007473992" sldId="279"/>
            <ac:spMk id="3" creationId="{DBB5C06C-14B8-A6A8-6C77-2D6A472F29DA}"/>
          </ac:spMkLst>
        </pc:spChg>
      </pc:sldChg>
      <pc:sldChg chg="addSp delSp del mod ord">
        <pc:chgData name="Gabriel Silva dos Anjos" userId="8fb4646b515390da" providerId="LiveId" clId="{205266CF-9852-4ABA-8392-D6CFCEA03C36}" dt="2024-02-26T15:49:48.393" v="870" actId="47"/>
        <pc:sldMkLst>
          <pc:docMk/>
          <pc:sldMk cId="3925268766" sldId="285"/>
        </pc:sldMkLst>
        <pc:spChg chg="add del">
          <ac:chgData name="Gabriel Silva dos Anjos" userId="8fb4646b515390da" providerId="LiveId" clId="{205266CF-9852-4ABA-8392-D6CFCEA03C36}" dt="2024-02-26T15:32:51.498" v="795" actId="22"/>
          <ac:spMkLst>
            <pc:docMk/>
            <pc:sldMk cId="3925268766" sldId="285"/>
            <ac:spMk id="6" creationId="{3B482EE0-E04C-CFC3-F765-DF744B507E0E}"/>
          </ac:spMkLst>
        </pc:spChg>
      </pc:sldChg>
      <pc:sldChg chg="modSp del modAnim">
        <pc:chgData name="Gabriel Silva dos Anjos" userId="8fb4646b515390da" providerId="LiveId" clId="{205266CF-9852-4ABA-8392-D6CFCEA03C36}" dt="2024-02-26T15:24:34.827" v="792" actId="47"/>
        <pc:sldMkLst>
          <pc:docMk/>
          <pc:sldMk cId="3337641168" sldId="287"/>
        </pc:sldMkLst>
        <pc:spChg chg="mod">
          <ac:chgData name="Gabriel Silva dos Anjos" userId="8fb4646b515390da" providerId="LiveId" clId="{205266CF-9852-4ABA-8392-D6CFCEA03C36}" dt="2024-02-26T15:04:12.428" v="62" actId="20577"/>
          <ac:spMkLst>
            <pc:docMk/>
            <pc:sldMk cId="3337641168" sldId="287"/>
            <ac:spMk id="3" creationId="{EFF206C7-98CD-768F-ADD1-CBCC3E6B6EE9}"/>
          </ac:spMkLst>
        </pc:spChg>
      </pc:sldChg>
      <pc:sldChg chg="del">
        <pc:chgData name="Gabriel Silva dos Anjos" userId="8fb4646b515390da" providerId="LiveId" clId="{205266CF-9852-4ABA-8392-D6CFCEA03C36}" dt="2024-03-04T16:03:09.857" v="1321" actId="2696"/>
        <pc:sldMkLst>
          <pc:docMk/>
          <pc:sldMk cId="3294555001" sldId="292"/>
        </pc:sldMkLst>
      </pc:sldChg>
      <pc:sldChg chg="modSp">
        <pc:chgData name="Gabriel Silva dos Anjos" userId="8fb4646b515390da" providerId="LiveId" clId="{205266CF-9852-4ABA-8392-D6CFCEA03C36}" dt="2024-03-04T16:14:54.463" v="1324" actId="20577"/>
        <pc:sldMkLst>
          <pc:docMk/>
          <pc:sldMk cId="2360096622" sldId="294"/>
        </pc:sldMkLst>
        <pc:spChg chg="mod">
          <ac:chgData name="Gabriel Silva dos Anjos" userId="8fb4646b515390da" providerId="LiveId" clId="{205266CF-9852-4ABA-8392-D6CFCEA03C36}" dt="2024-03-04T16:14:54.463" v="1324" actId="20577"/>
          <ac:spMkLst>
            <pc:docMk/>
            <pc:sldMk cId="2360096622" sldId="294"/>
            <ac:spMk id="8" creationId="{AAD15F82-D85E-E68F-EFFB-27DBDB39993C}"/>
          </ac:spMkLst>
        </pc:spChg>
      </pc:sldChg>
      <pc:sldChg chg="addSp modSp new">
        <pc:chgData name="Gabriel Silva dos Anjos" userId="8fb4646b515390da" providerId="LiveId" clId="{205266CF-9852-4ABA-8392-D6CFCEA03C36}" dt="2024-02-22T15:57:21.270" v="3" actId="14100"/>
        <pc:sldMkLst>
          <pc:docMk/>
          <pc:sldMk cId="1926013168" sldId="295"/>
        </pc:sldMkLst>
        <pc:picChg chg="add mod">
          <ac:chgData name="Gabriel Silva dos Anjos" userId="8fb4646b515390da" providerId="LiveId" clId="{205266CF-9852-4ABA-8392-D6CFCEA03C36}" dt="2024-02-22T15:57:21.270" v="3" actId="14100"/>
          <ac:picMkLst>
            <pc:docMk/>
            <pc:sldMk cId="1926013168" sldId="295"/>
            <ac:picMk id="4" creationId="{132E6132-4C57-719E-0115-FB836E1D63EC}"/>
          </ac:picMkLst>
        </pc:picChg>
      </pc:sldChg>
      <pc:sldChg chg="modSp new mod">
        <pc:chgData name="Gabriel Silva dos Anjos" userId="8fb4646b515390da" providerId="LiveId" clId="{205266CF-9852-4ABA-8392-D6CFCEA03C36}" dt="2024-02-26T15:18:08.718" v="383" actId="20577"/>
        <pc:sldMkLst>
          <pc:docMk/>
          <pc:sldMk cId="1311818776" sldId="296"/>
        </pc:sldMkLst>
        <pc:spChg chg="mod">
          <ac:chgData name="Gabriel Silva dos Anjos" userId="8fb4646b515390da" providerId="LiveId" clId="{205266CF-9852-4ABA-8392-D6CFCEA03C36}" dt="2024-02-26T15:13:45.878" v="101" actId="207"/>
          <ac:spMkLst>
            <pc:docMk/>
            <pc:sldMk cId="1311818776" sldId="296"/>
            <ac:spMk id="2" creationId="{C96FE754-F0C9-2BE8-3624-1874C5D8EF23}"/>
          </ac:spMkLst>
        </pc:spChg>
        <pc:spChg chg="mod">
          <ac:chgData name="Gabriel Silva dos Anjos" userId="8fb4646b515390da" providerId="LiveId" clId="{205266CF-9852-4ABA-8392-D6CFCEA03C36}" dt="2024-02-26T15:18:08.718" v="383" actId="20577"/>
          <ac:spMkLst>
            <pc:docMk/>
            <pc:sldMk cId="1311818776" sldId="296"/>
            <ac:spMk id="3" creationId="{E0641BDC-2401-AE6B-5251-6881F6E2A25B}"/>
          </ac:spMkLst>
        </pc:spChg>
      </pc:sldChg>
      <pc:sldChg chg="add del">
        <pc:chgData name="Gabriel Silva dos Anjos" userId="8fb4646b515390da" providerId="LiveId" clId="{205266CF-9852-4ABA-8392-D6CFCEA03C36}" dt="2024-02-26T15:13:21.128" v="71" actId="47"/>
        <pc:sldMkLst>
          <pc:docMk/>
          <pc:sldMk cId="3967272410" sldId="296"/>
        </pc:sldMkLst>
      </pc:sldChg>
      <pc:sldChg chg="modSp new mod">
        <pc:chgData name="Gabriel Silva dos Anjos" userId="8fb4646b515390da" providerId="LiveId" clId="{205266CF-9852-4ABA-8392-D6CFCEA03C36}" dt="2024-03-04T16:03:03.869" v="1320" actId="20577"/>
        <pc:sldMkLst>
          <pc:docMk/>
          <pc:sldMk cId="1321450970" sldId="297"/>
        </pc:sldMkLst>
        <pc:spChg chg="mod">
          <ac:chgData name="Gabriel Silva dos Anjos" userId="8fb4646b515390da" providerId="LiveId" clId="{205266CF-9852-4ABA-8392-D6CFCEA03C36}" dt="2024-02-26T15:19:31.216" v="398" actId="20577"/>
          <ac:spMkLst>
            <pc:docMk/>
            <pc:sldMk cId="1321450970" sldId="297"/>
            <ac:spMk id="2" creationId="{F10D87F3-CB1D-DE48-5870-56A0CD90FAD8}"/>
          </ac:spMkLst>
        </pc:spChg>
        <pc:spChg chg="mod">
          <ac:chgData name="Gabriel Silva dos Anjos" userId="8fb4646b515390da" providerId="LiveId" clId="{205266CF-9852-4ABA-8392-D6CFCEA03C36}" dt="2024-03-04T16:03:03.869" v="1320" actId="20577"/>
          <ac:spMkLst>
            <pc:docMk/>
            <pc:sldMk cId="1321450970" sldId="297"/>
            <ac:spMk id="3" creationId="{8C5F2AC7-AE1D-CE60-243B-91CBD36B580D}"/>
          </ac:spMkLst>
        </pc:spChg>
      </pc:sldChg>
      <pc:sldChg chg="addSp delSp modSp add mod setBg">
        <pc:chgData name="Gabriel Silva dos Anjos" userId="8fb4646b515390da" providerId="LiveId" clId="{205266CF-9852-4ABA-8392-D6CFCEA03C36}" dt="2024-02-26T15:58:25.123" v="886" actId="207"/>
        <pc:sldMkLst>
          <pc:docMk/>
          <pc:sldMk cId="2009108260" sldId="298"/>
        </pc:sldMkLst>
        <pc:spChg chg="mod">
          <ac:chgData name="Gabriel Silva dos Anjos" userId="8fb4646b515390da" providerId="LiveId" clId="{205266CF-9852-4ABA-8392-D6CFCEA03C36}" dt="2024-02-26T15:33:03.098" v="807" actId="20577"/>
          <ac:spMkLst>
            <pc:docMk/>
            <pc:sldMk cId="2009108260" sldId="298"/>
            <ac:spMk id="2" creationId="{6E0269BF-6EF0-7E03-C835-13E8DDC04AE7}"/>
          </ac:spMkLst>
        </pc:spChg>
        <pc:spChg chg="del">
          <ac:chgData name="Gabriel Silva dos Anjos" userId="8fb4646b515390da" providerId="LiveId" clId="{205266CF-9852-4ABA-8392-D6CFCEA03C36}" dt="2024-02-26T15:33:59.177" v="808" actId="478"/>
          <ac:spMkLst>
            <pc:docMk/>
            <pc:sldMk cId="2009108260" sldId="298"/>
            <ac:spMk id="3" creationId="{C4FE7AAB-95EB-CA3B-6751-F1497053208D}"/>
          </ac:spMkLst>
        </pc:spChg>
        <pc:spChg chg="add del mod">
          <ac:chgData name="Gabriel Silva dos Anjos" userId="8fb4646b515390da" providerId="LiveId" clId="{205266CF-9852-4ABA-8392-D6CFCEA03C36}" dt="2024-02-26T15:34:02.324" v="810" actId="22"/>
          <ac:spMkLst>
            <pc:docMk/>
            <pc:sldMk cId="2009108260" sldId="298"/>
            <ac:spMk id="6" creationId="{F504F985-FC57-B65E-BE3B-CBBBDA39FAC0}"/>
          </ac:spMkLst>
        </pc:spChg>
        <pc:graphicFrameChg chg="add mod modGraphic">
          <ac:chgData name="Gabriel Silva dos Anjos" userId="8fb4646b515390da" providerId="LiveId" clId="{205266CF-9852-4ABA-8392-D6CFCEA03C36}" dt="2024-02-26T15:58:25.123" v="886" actId="207"/>
          <ac:graphicFrameMkLst>
            <pc:docMk/>
            <pc:sldMk cId="2009108260" sldId="298"/>
            <ac:graphicFrameMk id="9" creationId="{035A5F18-6AC6-0476-A69A-4269A2327464}"/>
          </ac:graphicFrameMkLst>
        </pc:graphicFrameChg>
        <pc:picChg chg="del">
          <ac:chgData name="Gabriel Silva dos Anjos" userId="8fb4646b515390da" providerId="LiveId" clId="{205266CF-9852-4ABA-8392-D6CFCEA03C36}" dt="2024-02-26T15:34:01.089" v="809" actId="478"/>
          <ac:picMkLst>
            <pc:docMk/>
            <pc:sldMk cId="2009108260" sldId="298"/>
            <ac:picMk id="4" creationId="{43EA5500-32A2-7CA1-5C25-41C6442CB970}"/>
          </ac:picMkLst>
        </pc:picChg>
        <pc:picChg chg="add mod ord">
          <ac:chgData name="Gabriel Silva dos Anjos" userId="8fb4646b515390da" providerId="LiveId" clId="{205266CF-9852-4ABA-8392-D6CFCEA03C36}" dt="2024-02-26T15:41:11.759" v="814" actId="1076"/>
          <ac:picMkLst>
            <pc:docMk/>
            <pc:sldMk cId="2009108260" sldId="298"/>
            <ac:picMk id="8" creationId="{0042D7A6-3F95-2DEC-6497-A968C9C7B2F8}"/>
          </ac:picMkLst>
        </pc:picChg>
      </pc:sldChg>
      <pc:sldChg chg="addSp delSp modSp new del mod">
        <pc:chgData name="Gabriel Silva dos Anjos" userId="8fb4646b515390da" providerId="LiveId" clId="{205266CF-9852-4ABA-8392-D6CFCEA03C36}" dt="2024-02-26T15:43:00.381" v="829" actId="47"/>
        <pc:sldMkLst>
          <pc:docMk/>
          <pc:sldMk cId="2791320418" sldId="299"/>
        </pc:sldMkLst>
        <pc:spChg chg="del">
          <ac:chgData name="Gabriel Silva dos Anjos" userId="8fb4646b515390da" providerId="LiveId" clId="{205266CF-9852-4ABA-8392-D6CFCEA03C36}" dt="2024-02-26T15:42:51.500" v="825" actId="22"/>
          <ac:spMkLst>
            <pc:docMk/>
            <pc:sldMk cId="2791320418" sldId="299"/>
            <ac:spMk id="3" creationId="{2BD7D9FE-7852-FA8E-7094-4920C9752A88}"/>
          </ac:spMkLst>
        </pc:spChg>
        <pc:picChg chg="add mod ord">
          <ac:chgData name="Gabriel Silva dos Anjos" userId="8fb4646b515390da" providerId="LiveId" clId="{205266CF-9852-4ABA-8392-D6CFCEA03C36}" dt="2024-02-26T15:42:51.500" v="825" actId="22"/>
          <ac:picMkLst>
            <pc:docMk/>
            <pc:sldMk cId="2791320418" sldId="299"/>
            <ac:picMk id="5" creationId="{9531D693-E1D2-9046-7467-1CC8216933C6}"/>
          </ac:picMkLst>
        </pc:picChg>
      </pc:sldChg>
      <pc:sldChg chg="new del">
        <pc:chgData name="Gabriel Silva dos Anjos" userId="8fb4646b515390da" providerId="LiveId" clId="{205266CF-9852-4ABA-8392-D6CFCEA03C36}" dt="2024-02-26T15:42:59.298" v="828" actId="47"/>
        <pc:sldMkLst>
          <pc:docMk/>
          <pc:sldMk cId="3337714042" sldId="300"/>
        </pc:sldMkLst>
      </pc:sldChg>
      <pc:sldChg chg="addSp delSp modSp add mod">
        <pc:chgData name="Gabriel Silva dos Anjos" userId="8fb4646b515390da" providerId="LiveId" clId="{205266CF-9852-4ABA-8392-D6CFCEA03C36}" dt="2024-02-26T16:06:45.175" v="1148" actId="14100"/>
        <pc:sldMkLst>
          <pc:docMk/>
          <pc:sldMk cId="826563758" sldId="301"/>
        </pc:sldMkLst>
        <pc:spChg chg="mod">
          <ac:chgData name="Gabriel Silva dos Anjos" userId="8fb4646b515390da" providerId="LiveId" clId="{205266CF-9852-4ABA-8392-D6CFCEA03C36}" dt="2024-02-26T16:05:22.049" v="1028" actId="20577"/>
          <ac:spMkLst>
            <pc:docMk/>
            <pc:sldMk cId="826563758" sldId="301"/>
            <ac:spMk id="2" creationId="{596F7E89-39AE-BF3A-C678-2BA742FA414A}"/>
          </ac:spMkLst>
        </pc:spChg>
        <pc:spChg chg="add del mod">
          <ac:chgData name="Gabriel Silva dos Anjos" userId="8fb4646b515390da" providerId="LiveId" clId="{205266CF-9852-4ABA-8392-D6CFCEA03C36}" dt="2024-02-26T15:43:23.963" v="833" actId="22"/>
          <ac:spMkLst>
            <pc:docMk/>
            <pc:sldMk cId="826563758" sldId="301"/>
            <ac:spMk id="6" creationId="{0A31FBCA-82CE-2A10-91FF-FA36B501A652}"/>
          </ac:spMkLst>
        </pc:spChg>
        <pc:spChg chg="add mod">
          <ac:chgData name="Gabriel Silva dos Anjos" userId="8fb4646b515390da" providerId="LiveId" clId="{205266CF-9852-4ABA-8392-D6CFCEA03C36}" dt="2024-02-26T16:06:45.175" v="1148" actId="14100"/>
          <ac:spMkLst>
            <pc:docMk/>
            <pc:sldMk cId="826563758" sldId="301"/>
            <ac:spMk id="13" creationId="{2986F841-3740-7BC3-82DA-666E3114716F}"/>
          </ac:spMkLst>
        </pc:spChg>
        <pc:graphicFrameChg chg="del mod modGraphic">
          <ac:chgData name="Gabriel Silva dos Anjos" userId="8fb4646b515390da" providerId="LiveId" clId="{205266CF-9852-4ABA-8392-D6CFCEA03C36}" dt="2024-02-26T15:47:45.491" v="840" actId="478"/>
          <ac:graphicFrameMkLst>
            <pc:docMk/>
            <pc:sldMk cId="826563758" sldId="301"/>
            <ac:graphicFrameMk id="9" creationId="{B5D3B70F-D20E-C995-CD5F-F9CE5609C3A2}"/>
          </ac:graphicFrameMkLst>
        </pc:graphicFrameChg>
        <pc:graphicFrameChg chg="add mod modGraphic">
          <ac:chgData name="Gabriel Silva dos Anjos" userId="8fb4646b515390da" providerId="LiveId" clId="{205266CF-9852-4ABA-8392-D6CFCEA03C36}" dt="2024-02-26T16:05:09" v="999" actId="1076"/>
          <ac:graphicFrameMkLst>
            <pc:docMk/>
            <pc:sldMk cId="826563758" sldId="301"/>
            <ac:graphicFrameMk id="11" creationId="{8EC23CE2-9F56-9513-428D-33F314F1086C}"/>
          </ac:graphicFrameMkLst>
        </pc:graphicFrameChg>
        <pc:graphicFrameChg chg="add mod">
          <ac:chgData name="Gabriel Silva dos Anjos" userId="8fb4646b515390da" providerId="LiveId" clId="{205266CF-9852-4ABA-8392-D6CFCEA03C36}" dt="2024-02-26T15:56:15.308" v="881" actId="1076"/>
          <ac:graphicFrameMkLst>
            <pc:docMk/>
            <pc:sldMk cId="826563758" sldId="301"/>
            <ac:graphicFrameMk id="12" creationId="{2595E35C-4E78-410B-D3B3-96F0A00A1D45}"/>
          </ac:graphicFrameMkLst>
        </pc:graphicFrameChg>
        <pc:picChg chg="add del">
          <ac:chgData name="Gabriel Silva dos Anjos" userId="8fb4646b515390da" providerId="LiveId" clId="{205266CF-9852-4ABA-8392-D6CFCEA03C36}" dt="2024-02-26T15:43:16.022" v="831" actId="478"/>
          <ac:picMkLst>
            <pc:docMk/>
            <pc:sldMk cId="826563758" sldId="301"/>
            <ac:picMk id="4" creationId="{535B7595-1232-7D1A-B975-2F2CBAD7A142}"/>
          </ac:picMkLst>
        </pc:picChg>
        <pc:picChg chg="del">
          <ac:chgData name="Gabriel Silva dos Anjos" userId="8fb4646b515390da" providerId="LiveId" clId="{205266CF-9852-4ABA-8392-D6CFCEA03C36}" dt="2024-02-26T15:43:22.516" v="832" actId="478"/>
          <ac:picMkLst>
            <pc:docMk/>
            <pc:sldMk cId="826563758" sldId="301"/>
            <ac:picMk id="8" creationId="{AE19A634-8DB6-B60F-AB4D-901FA08B6672}"/>
          </ac:picMkLst>
        </pc:picChg>
        <pc:picChg chg="add mod ord">
          <ac:chgData name="Gabriel Silva dos Anjos" userId="8fb4646b515390da" providerId="LiveId" clId="{205266CF-9852-4ABA-8392-D6CFCEA03C36}" dt="2024-02-26T16:05:09" v="999" actId="1076"/>
          <ac:picMkLst>
            <pc:docMk/>
            <pc:sldMk cId="826563758" sldId="301"/>
            <ac:picMk id="10" creationId="{2629ED32-9EB6-6B65-CCA4-AF734D19D9F3}"/>
          </ac:picMkLst>
        </pc:picChg>
      </pc:sldChg>
      <pc:sldChg chg="addSp delSp modSp new mod">
        <pc:chgData name="Gabriel Silva dos Anjos" userId="8fb4646b515390da" providerId="LiveId" clId="{205266CF-9852-4ABA-8392-D6CFCEA03C36}" dt="2024-02-26T16:03:15.878" v="975" actId="1076"/>
        <pc:sldMkLst>
          <pc:docMk/>
          <pc:sldMk cId="2847918905" sldId="302"/>
        </pc:sldMkLst>
        <pc:spChg chg="mod">
          <ac:chgData name="Gabriel Silva dos Anjos" userId="8fb4646b515390da" providerId="LiveId" clId="{205266CF-9852-4ABA-8392-D6CFCEA03C36}" dt="2024-02-26T16:03:09.223" v="974" actId="20577"/>
          <ac:spMkLst>
            <pc:docMk/>
            <pc:sldMk cId="2847918905" sldId="302"/>
            <ac:spMk id="2" creationId="{5238033A-A796-30EE-DC57-3C0B3BFA94FC}"/>
          </ac:spMkLst>
        </pc:spChg>
        <pc:spChg chg="del">
          <ac:chgData name="Gabriel Silva dos Anjos" userId="8fb4646b515390da" providerId="LiveId" clId="{205266CF-9852-4ABA-8392-D6CFCEA03C36}" dt="2024-02-26T15:58:57.906" v="888" actId="478"/>
          <ac:spMkLst>
            <pc:docMk/>
            <pc:sldMk cId="2847918905" sldId="302"/>
            <ac:spMk id="3" creationId="{6318AA51-86D3-8374-12D8-D260B60CC576}"/>
          </ac:spMkLst>
        </pc:spChg>
        <pc:graphicFrameChg chg="add mod modGraphic">
          <ac:chgData name="Gabriel Silva dos Anjos" userId="8fb4646b515390da" providerId="LiveId" clId="{205266CF-9852-4ABA-8392-D6CFCEA03C36}" dt="2024-02-26T16:03:15.878" v="975" actId="1076"/>
          <ac:graphicFrameMkLst>
            <pc:docMk/>
            <pc:sldMk cId="2847918905" sldId="302"/>
            <ac:graphicFrameMk id="4" creationId="{6596921D-3EEA-3C27-53BB-1D7B818BCFE9}"/>
          </ac:graphicFrameMkLst>
        </pc:graphicFrameChg>
      </pc:sldChg>
      <pc:sldChg chg="addSp delSp modSp new mod">
        <pc:chgData name="Gabriel Silva dos Anjos" userId="8fb4646b515390da" providerId="LiveId" clId="{205266CF-9852-4ABA-8392-D6CFCEA03C36}" dt="2024-02-26T16:36:24.207" v="1280" actId="1076"/>
        <pc:sldMkLst>
          <pc:docMk/>
          <pc:sldMk cId="1172665844" sldId="303"/>
        </pc:sldMkLst>
        <pc:spChg chg="mod">
          <ac:chgData name="Gabriel Silva dos Anjos" userId="8fb4646b515390da" providerId="LiveId" clId="{205266CF-9852-4ABA-8392-D6CFCEA03C36}" dt="2024-02-26T16:03:58.054" v="994" actId="20577"/>
          <ac:spMkLst>
            <pc:docMk/>
            <pc:sldMk cId="1172665844" sldId="303"/>
            <ac:spMk id="2" creationId="{EC09B0E7-1F11-FEDE-7BA4-FB6A8AEB717F}"/>
          </ac:spMkLst>
        </pc:spChg>
        <pc:spChg chg="del">
          <ac:chgData name="Gabriel Silva dos Anjos" userId="8fb4646b515390da" providerId="LiveId" clId="{205266CF-9852-4ABA-8392-D6CFCEA03C36}" dt="2024-02-26T16:04:15.518" v="995" actId="22"/>
          <ac:spMkLst>
            <pc:docMk/>
            <pc:sldMk cId="1172665844" sldId="303"/>
            <ac:spMk id="3" creationId="{9DD930D9-6CBE-0DCA-0993-08858D9B4F36}"/>
          </ac:spMkLst>
        </pc:spChg>
        <pc:spChg chg="add mod">
          <ac:chgData name="Gabriel Silva dos Anjos" userId="8fb4646b515390da" providerId="LiveId" clId="{205266CF-9852-4ABA-8392-D6CFCEA03C36}" dt="2024-02-26T16:36:24.207" v="1280" actId="1076"/>
          <ac:spMkLst>
            <pc:docMk/>
            <pc:sldMk cId="1172665844" sldId="303"/>
            <ac:spMk id="7" creationId="{866930D0-7A84-2B13-757E-818904B18FD2}"/>
          </ac:spMkLst>
        </pc:spChg>
        <pc:graphicFrameChg chg="add mod modGraphic">
          <ac:chgData name="Gabriel Silva dos Anjos" userId="8fb4646b515390da" providerId="LiveId" clId="{205266CF-9852-4ABA-8392-D6CFCEA03C36}" dt="2024-02-26T16:35:16.082" v="1230"/>
          <ac:graphicFrameMkLst>
            <pc:docMk/>
            <pc:sldMk cId="1172665844" sldId="303"/>
            <ac:graphicFrameMk id="6" creationId="{8A2216A1-7604-7A5A-8642-4F58ED9CE8D0}"/>
          </ac:graphicFrameMkLst>
        </pc:graphicFrameChg>
        <pc:picChg chg="add mod ord">
          <ac:chgData name="Gabriel Silva dos Anjos" userId="8fb4646b515390da" providerId="LiveId" clId="{205266CF-9852-4ABA-8392-D6CFCEA03C36}" dt="2024-02-26T16:35:00.255" v="1229" actId="1076"/>
          <ac:picMkLst>
            <pc:docMk/>
            <pc:sldMk cId="1172665844" sldId="303"/>
            <ac:picMk id="5" creationId="{BC090374-9A08-AEA3-A7A7-0145072A1388}"/>
          </ac:picMkLst>
        </pc:picChg>
      </pc:sldChg>
    </pc:docChg>
  </pc:docChgLst>
  <pc:docChgLst>
    <pc:chgData name="Gabriel Silva dos Anjos" userId="8fb4646b515390da" providerId="LiveId" clId="{F65CE0AE-0A99-418D-A782-0919286F9FD3}"/>
    <pc:docChg chg="addSld modSld">
      <pc:chgData name="Gabriel Silva dos Anjos" userId="8fb4646b515390da" providerId="LiveId" clId="{F65CE0AE-0A99-418D-A782-0919286F9FD3}" dt="2024-03-04T16:20:56.509" v="12"/>
      <pc:docMkLst>
        <pc:docMk/>
      </pc:docMkLst>
      <pc:sldChg chg="modSp new mod">
        <pc:chgData name="Gabriel Silva dos Anjos" userId="8fb4646b515390da" providerId="LiveId" clId="{F65CE0AE-0A99-418D-A782-0919286F9FD3}" dt="2024-03-04T16:20:56.509" v="12"/>
        <pc:sldMkLst>
          <pc:docMk/>
          <pc:sldMk cId="467503195" sldId="304"/>
        </pc:sldMkLst>
        <pc:spChg chg="mod">
          <ac:chgData name="Gabriel Silva dos Anjos" userId="8fb4646b515390da" providerId="LiveId" clId="{F65CE0AE-0A99-418D-A782-0919286F9FD3}" dt="2024-03-04T16:20:36.079" v="6" actId="20577"/>
          <ac:spMkLst>
            <pc:docMk/>
            <pc:sldMk cId="467503195" sldId="304"/>
            <ac:spMk id="2" creationId="{385F0EBD-BAC1-7F3E-C62A-A00A7D1C81D6}"/>
          </ac:spMkLst>
        </pc:spChg>
        <pc:spChg chg="mod">
          <ac:chgData name="Gabriel Silva dos Anjos" userId="8fb4646b515390da" providerId="LiveId" clId="{F65CE0AE-0A99-418D-A782-0919286F9FD3}" dt="2024-03-04T16:20:56.509" v="12"/>
          <ac:spMkLst>
            <pc:docMk/>
            <pc:sldMk cId="467503195" sldId="304"/>
            <ac:spMk id="3" creationId="{1BB6A28E-BBEB-E646-89FE-C4D4D7D764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A8C7F-179C-418F-8B3C-89B5A104FD15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1DD6-90C8-4309-B2ED-FBC656E65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4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programação orientada a objetos, uma variável é um espaço na memória do computador que  é reservado para armazenar valores de um tipo especificado. Quando você declara uma variável em  seu script Python, você está essencialmente pedindo ao intérprete para alocar o computador  memória para o tipo de dados esperado e você atribui a esse local de memória um  nome. Este nome é o que chamamos de nome de variável e pode ser atribuído a qualquer tipo de </a:t>
            </a:r>
            <a:r>
              <a:rPr lang="pt-BR" dirty="0" err="1"/>
              <a:t>variaveis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1DD6-90C8-4309-B2ED-FBC656E654D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91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1DD6-90C8-4309-B2ED-FBC656E654D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47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2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9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76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0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6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4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40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1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2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4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6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0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963B7E-0CEE-4E9A-AE5C-A0FB9AE20B8C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5ED07F-C684-4DA4-A78F-54C160ACB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41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o.me/articles/tipos-de-operadores-em-python" TargetMode="External"/><Relationship Id="rId2" Type="http://schemas.openxmlformats.org/officeDocument/2006/relationships/hyperlink" Target="https://pythonacademy.com.br/blog/operadores-aritmeticos-e-logicos-em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FE754-F0C9-2BE8-3624-1874C5D8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>
                <a:solidFill>
                  <a:srgbClr val="FF0000"/>
                </a:solidFill>
              </a:rPr>
              <a:t>Linguagem</a:t>
            </a:r>
            <a:r>
              <a:rPr lang="pt-BR" dirty="0"/>
              <a:t> de Programação”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41BDC-2401-AE6B-5251-6881F6E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semelhante a aprender um novo idioma</a:t>
            </a:r>
          </a:p>
          <a:p>
            <a:r>
              <a:rPr lang="pt-BR" dirty="0"/>
              <a:t>Não se usa o conhecimento do português como base para aprender inglês</a:t>
            </a:r>
          </a:p>
          <a:p>
            <a:r>
              <a:rPr lang="pt-BR" dirty="0"/>
              <a:t>A lógica da composição das frases e significado das palavras é totalmente diferente.</a:t>
            </a:r>
          </a:p>
          <a:p>
            <a:pPr marL="450000" lvl="1" indent="0">
              <a:buNone/>
            </a:pPr>
            <a:r>
              <a:rPr lang="pt-BR" dirty="0"/>
              <a:t>Exemplo: </a:t>
            </a:r>
          </a:p>
          <a:p>
            <a:pPr marL="450000" lvl="1" indent="0" algn="ctr">
              <a:buNone/>
            </a:pPr>
            <a:r>
              <a:rPr lang="pt-BR" dirty="0"/>
              <a:t>Frase em inglês: “I drink </a:t>
            </a:r>
            <a:r>
              <a:rPr lang="pt-BR" dirty="0" err="1"/>
              <a:t>milk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morning</a:t>
            </a:r>
            <a:r>
              <a:rPr lang="pt-BR" dirty="0"/>
              <a:t>”</a:t>
            </a:r>
          </a:p>
          <a:p>
            <a:pPr marL="450000" lvl="1" indent="0" algn="ctr">
              <a:buNone/>
            </a:pPr>
            <a:r>
              <a:rPr lang="pt-BR" dirty="0"/>
              <a:t> Tradução: “Eu bebo leite de manhã”</a:t>
            </a:r>
          </a:p>
          <a:p>
            <a:pPr marL="450000" lvl="1" indent="0" algn="ctr">
              <a:buNone/>
            </a:pPr>
            <a:r>
              <a:rPr lang="pt-BR" dirty="0"/>
              <a:t> Tradução Literal: “Eu bebo leite em a manhã”</a:t>
            </a:r>
          </a:p>
          <a:p>
            <a:pPr lvl="1"/>
            <a:r>
              <a:rPr lang="pt-BR" dirty="0"/>
              <a:t>É importante vim </a:t>
            </a:r>
            <a:r>
              <a:rPr lang="pt-BR" dirty="0" err="1"/>
              <a:t>crú</a:t>
            </a:r>
            <a:r>
              <a:rPr lang="pt-BR" dirty="0"/>
              <a:t>, deixando toda bagagem para trás, começando como uma criança que não sabe de nada de nada.</a:t>
            </a:r>
          </a:p>
          <a:p>
            <a:pPr lvl="1"/>
            <a:r>
              <a:rPr lang="pt-BR" dirty="0"/>
              <a:t>Crie um segundo cérebro</a:t>
            </a:r>
          </a:p>
        </p:txBody>
      </p:sp>
    </p:spTree>
    <p:extLst>
      <p:ext uri="{BB962C8B-B14F-4D97-AF65-F5344CB8AC3E}">
        <p14:creationId xmlns:p14="http://schemas.microsoft.com/office/powerpoint/2010/main" val="131181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55C06-1325-A788-48A5-19F97C76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Declarar Variável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4BCC5-06D8-56F7-1B58-798FB676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25" y="1755210"/>
            <a:ext cx="11173102" cy="970451"/>
          </a:xfrm>
        </p:spPr>
        <p:txBody>
          <a:bodyPr>
            <a:normAutofit/>
          </a:bodyPr>
          <a:lstStyle/>
          <a:p>
            <a:r>
              <a:rPr lang="pt-BR" dirty="0"/>
              <a:t>Para definir um variável bastar colocar o </a:t>
            </a:r>
            <a:r>
              <a:rPr lang="pt-BR" dirty="0">
                <a:highlight>
                  <a:srgbClr val="000080"/>
                </a:highlight>
              </a:rPr>
              <a:t>nome da variável,</a:t>
            </a:r>
            <a:r>
              <a:rPr lang="pt-BR" dirty="0"/>
              <a:t> </a:t>
            </a:r>
            <a:r>
              <a:rPr lang="pt-BR" dirty="0">
                <a:highlight>
                  <a:srgbClr val="008000"/>
                </a:highlight>
              </a:rPr>
              <a:t>sinal de igual (=)</a:t>
            </a:r>
            <a:r>
              <a:rPr lang="pt-BR" dirty="0"/>
              <a:t> e a </a:t>
            </a:r>
            <a:r>
              <a:rPr lang="pt-BR" dirty="0">
                <a:highlight>
                  <a:srgbClr val="800000"/>
                </a:highlight>
              </a:rPr>
              <a:t>informação/dado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39B1A6-D609-C3D9-B1F4-D69EDA48DB99}"/>
              </a:ext>
            </a:extLst>
          </p:cNvPr>
          <p:cNvSpPr txBox="1"/>
          <p:nvPr/>
        </p:nvSpPr>
        <p:spPr>
          <a:xfrm>
            <a:off x="2624553" y="2702900"/>
            <a:ext cx="6932246" cy="331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</a:rPr>
              <a:t>nome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008000"/>
                </a:highlight>
              </a:rPr>
              <a:t>=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800000"/>
                </a:highlight>
              </a:rPr>
              <a:t>“</a:t>
            </a:r>
            <a:r>
              <a:rPr lang="pt-BR" sz="3600" dirty="0" err="1">
                <a:highlight>
                  <a:srgbClr val="800000"/>
                </a:highlight>
              </a:rPr>
              <a:t>gabriel</a:t>
            </a:r>
            <a:r>
              <a:rPr lang="pt-BR" sz="3600" dirty="0">
                <a:highlight>
                  <a:srgbClr val="800000"/>
                </a:highlight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</a:rPr>
              <a:t>idade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008000"/>
                </a:highlight>
              </a:rPr>
              <a:t>=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800000"/>
                </a:highlight>
              </a:rPr>
              <a:t>23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</a:rPr>
              <a:t>altura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008000"/>
                </a:highlight>
              </a:rPr>
              <a:t>=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800000"/>
                </a:highlight>
              </a:rPr>
              <a:t>1.67</a:t>
            </a:r>
          </a:p>
          <a:p>
            <a:pPr algn="ctr">
              <a:lnSpc>
                <a:spcPct val="150000"/>
              </a:lnSpc>
            </a:pPr>
            <a:r>
              <a:rPr lang="pt-BR" sz="3600" dirty="0">
                <a:highlight>
                  <a:srgbClr val="000080"/>
                </a:highlight>
              </a:rPr>
              <a:t>diagnostico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008000"/>
                </a:highlight>
              </a:rPr>
              <a:t>=</a:t>
            </a:r>
            <a:r>
              <a:rPr lang="pt-BR" sz="3600" dirty="0"/>
              <a:t> </a:t>
            </a:r>
            <a:r>
              <a:rPr lang="pt-BR" sz="3600" dirty="0">
                <a:highlight>
                  <a:srgbClr val="800000"/>
                </a:highlight>
              </a:rPr>
              <a:t>“enxaqueca”</a:t>
            </a:r>
          </a:p>
        </p:txBody>
      </p:sp>
    </p:spTree>
    <p:extLst>
      <p:ext uri="{BB962C8B-B14F-4D97-AF65-F5344CB8AC3E}">
        <p14:creationId xmlns:p14="http://schemas.microsoft.com/office/powerpoint/2010/main" val="116494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FED2-71CE-EBDA-86EC-A18B5DC6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Reservados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9287C-CB12-7FBB-B5F4-96DFC130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556790"/>
            <a:ext cx="11644604" cy="1139960"/>
          </a:xfrm>
        </p:spPr>
        <p:txBody>
          <a:bodyPr>
            <a:normAutofit/>
          </a:bodyPr>
          <a:lstStyle/>
          <a:p>
            <a:r>
              <a:rPr lang="pt-BR" dirty="0"/>
              <a:t>Python tem um conjunto de palavras inglesas e não inglesas reservadas para o interpretador  que você não pode usar como nomes de variáveis, constantes ou quaisquer outros nomes de identificadores. (pois elas já desempenham funções especificas que no auxilia na criação dos fluxogramas/algoritmos)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E7A0B4-200A-A422-4263-5A699775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59" y="2746828"/>
            <a:ext cx="8827752" cy="3691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5549C9-BFBD-4376-DC95-20F3A8EA7745}"/>
              </a:ext>
            </a:extLst>
          </p:cNvPr>
          <p:cNvSpPr txBox="1"/>
          <p:nvPr/>
        </p:nvSpPr>
        <p:spPr>
          <a:xfrm>
            <a:off x="8633926" y="6488668"/>
            <a:ext cx="35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(NÃO PRECISA MEMORIZAR)</a:t>
            </a:r>
          </a:p>
        </p:txBody>
      </p:sp>
    </p:spTree>
    <p:extLst>
      <p:ext uri="{BB962C8B-B14F-4D97-AF65-F5344CB8AC3E}">
        <p14:creationId xmlns:p14="http://schemas.microsoft.com/office/powerpoint/2010/main" val="241058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7E9B-8D3A-0C6E-A01E-67F910A9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 (principais)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38216-AE11-86ED-7221-61C98D4F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2" y="1670485"/>
            <a:ext cx="10913115" cy="4328382"/>
          </a:xfrm>
        </p:spPr>
        <p:txBody>
          <a:bodyPr numCol="2">
            <a:normAutofit/>
          </a:bodyPr>
          <a:lstStyle/>
          <a:p>
            <a:r>
              <a:rPr lang="pt-BR" sz="2400" dirty="0"/>
              <a:t>Números</a:t>
            </a:r>
          </a:p>
          <a:p>
            <a:pPr lvl="1"/>
            <a:r>
              <a:rPr lang="pt-BR" sz="2000" dirty="0"/>
              <a:t>Inteiro (</a:t>
            </a:r>
            <a:r>
              <a:rPr lang="pt-BR" sz="2000" dirty="0" err="1"/>
              <a:t>int</a:t>
            </a:r>
            <a:r>
              <a:rPr lang="pt-BR" sz="2000" dirty="0"/>
              <a:t>)</a:t>
            </a:r>
          </a:p>
          <a:p>
            <a:pPr lvl="2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idade = 23</a:t>
            </a:r>
          </a:p>
          <a:p>
            <a:pPr lvl="2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 = 1</a:t>
            </a:r>
          </a:p>
          <a:p>
            <a:pPr lvl="1"/>
            <a:r>
              <a:rPr lang="pt-BR" sz="2000" dirty="0"/>
              <a:t>Decimal (</a:t>
            </a:r>
            <a:r>
              <a:rPr lang="pt-BR" sz="2000" dirty="0" err="1"/>
              <a:t>float</a:t>
            </a:r>
            <a:r>
              <a:rPr lang="pt-BR" sz="2000" dirty="0"/>
              <a:t>)</a:t>
            </a:r>
          </a:p>
          <a:p>
            <a:pPr lvl="2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Altura = 1.67</a:t>
            </a:r>
          </a:p>
          <a:p>
            <a:r>
              <a:rPr lang="pt-BR" sz="2400" dirty="0" err="1"/>
              <a:t>Strings</a:t>
            </a:r>
            <a:r>
              <a:rPr lang="pt-BR" sz="2400" dirty="0"/>
              <a:t> (Caracteres - Texto)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 = “Gabriel”</a:t>
            </a:r>
          </a:p>
          <a:p>
            <a:pPr lvl="1"/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observacao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“estava sem ficha”</a:t>
            </a:r>
          </a:p>
          <a:p>
            <a:r>
              <a:rPr lang="pt-BR" sz="2400" dirty="0"/>
              <a:t>Booleanos (binário)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enxaqueca =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= False</a:t>
            </a:r>
          </a:p>
          <a:p>
            <a:r>
              <a:rPr lang="pt-BR" sz="2400" dirty="0"/>
              <a:t>Listas</a:t>
            </a:r>
          </a:p>
          <a:p>
            <a:pPr lvl="1"/>
            <a:r>
              <a:rPr lang="pt-BR" sz="2000" dirty="0"/>
              <a:t>comorbidades = [sedentarismo, hipotenso]</a:t>
            </a:r>
          </a:p>
          <a:p>
            <a:pPr lvl="1"/>
            <a:r>
              <a:rPr lang="pt-BR" sz="2000" dirty="0"/>
              <a:t>medicamentos = [“dipirona", “</a:t>
            </a:r>
            <a:r>
              <a:rPr lang="pt-BR" sz="2000" dirty="0" err="1"/>
              <a:t>amoxilina</a:t>
            </a:r>
            <a:r>
              <a:rPr lang="pt-BR" sz="2000" dirty="0"/>
              <a:t>"]</a:t>
            </a:r>
          </a:p>
          <a:p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3A25130-7501-B3A7-C70B-506DCD9683B9}"/>
              </a:ext>
            </a:extLst>
          </p:cNvPr>
          <p:cNvSpPr/>
          <p:nvPr/>
        </p:nvSpPr>
        <p:spPr>
          <a:xfrm>
            <a:off x="3200455" y="3409289"/>
            <a:ext cx="2361248" cy="8507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Regra: É usado ponto(.) não virgula(,)</a:t>
            </a:r>
          </a:p>
        </p:txBody>
      </p:sp>
    </p:spTree>
    <p:extLst>
      <p:ext uri="{BB962C8B-B14F-4D97-AF65-F5344CB8AC3E}">
        <p14:creationId xmlns:p14="http://schemas.microsoft.com/office/powerpoint/2010/main" val="42307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EA00-8409-795C-E928-67A5FBD5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A2F7-4411-8F03-2EEA-23701A61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9CD22B48-20B7-2731-9CC1-A4272939F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E2AA51-D218-ED17-D461-BEBC2C9F2C5C}"/>
              </a:ext>
            </a:extLst>
          </p:cNvPr>
          <p:cNvSpPr txBox="1"/>
          <p:nvPr/>
        </p:nvSpPr>
        <p:spPr>
          <a:xfrm>
            <a:off x="5912001" y="1755869"/>
            <a:ext cx="51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paciente vomitar administre omeprazol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1D1E21-1431-4A07-BF0E-9F94C8683334}"/>
              </a:ext>
            </a:extLst>
          </p:cNvPr>
          <p:cNvSpPr txBox="1"/>
          <p:nvPr/>
        </p:nvSpPr>
        <p:spPr>
          <a:xfrm>
            <a:off x="5912001" y="2855018"/>
            <a:ext cx="49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vomito: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administre omeprazol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B183F4-6640-17A7-0662-B68B094BE1F1}"/>
              </a:ext>
            </a:extLst>
          </p:cNvPr>
          <p:cNvSpPr txBox="1"/>
          <p:nvPr/>
        </p:nvSpPr>
        <p:spPr>
          <a:xfrm>
            <a:off x="5912001" y="4055347"/>
            <a:ext cx="517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vomito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“sim”: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administrar_omeprazol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Biselado 6">
            <a:extLst>
              <a:ext uri="{FF2B5EF4-FFF2-40B4-BE49-F238E27FC236}">
                <a16:creationId xmlns:a16="http://schemas.microsoft.com/office/drawing/2014/main" id="{6C0E4CEE-4A67-AD5A-4543-4B496852090C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9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10ECC-27CA-D84A-238D-83FA6160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5DA1E-43B7-9E8B-FE6F-424A22BD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D612D289-1599-8F12-B1CD-99FF27BA5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85C1F1-8D7D-7381-A4DD-2F55FC3F1E97}"/>
              </a:ext>
            </a:extLst>
          </p:cNvPr>
          <p:cNvSpPr txBox="1"/>
          <p:nvPr/>
        </p:nvSpPr>
        <p:spPr>
          <a:xfrm>
            <a:off x="5912000" y="1486763"/>
            <a:ext cx="517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Calcule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paciente e classifique ele como obeso se 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maior que 30, caso for menor que 18,5 classifique como magro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CF4470-2EC1-ECC8-3ABC-93B52A1C6DA4}"/>
              </a:ext>
            </a:extLst>
          </p:cNvPr>
          <p:cNvSpPr txBox="1"/>
          <p:nvPr/>
        </p:nvSpPr>
        <p:spPr>
          <a:xfrm>
            <a:off x="6090676" y="2851919"/>
            <a:ext cx="4976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 a formula usando peso e altura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peso / (altura * altura)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maior que 30:	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Gordo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menor que 18,5: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Magro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C842EB-A125-8217-1789-FCDA976821E4}"/>
              </a:ext>
            </a:extLst>
          </p:cNvPr>
          <p:cNvSpPr txBox="1"/>
          <p:nvPr/>
        </p:nvSpPr>
        <p:spPr>
          <a:xfrm>
            <a:off x="6090676" y="4826675"/>
            <a:ext cx="5176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peso / (altura * altura)</a:t>
            </a:r>
          </a:p>
          <a:p>
            <a:pPr lvl="1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30: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print(“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está gordo!”)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18.5: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print(“magro”)</a:t>
            </a:r>
          </a:p>
        </p:txBody>
      </p:sp>
      <p:sp>
        <p:nvSpPr>
          <p:cNvPr id="6" name="Retângulo: Biselado 5">
            <a:extLst>
              <a:ext uri="{FF2B5EF4-FFF2-40B4-BE49-F238E27FC236}">
                <a16:creationId xmlns:a16="http://schemas.microsoft.com/office/drawing/2014/main" id="{3ACCFFCA-CEBC-F8AE-784E-D92DC37FFCA9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34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16729-6449-5572-D1A7-DC3FD1F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CA82C-A7A0-F2A5-F86B-6C326045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– Fluxograma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797AD8D-FCF9-B7CC-4B65-DCECA04B1BC6}"/>
              </a:ext>
            </a:extLst>
          </p:cNvPr>
          <p:cNvGrpSpPr/>
          <p:nvPr/>
        </p:nvGrpSpPr>
        <p:grpSpPr>
          <a:xfrm>
            <a:off x="1437881" y="2480447"/>
            <a:ext cx="9305589" cy="2471515"/>
            <a:chOff x="1814356" y="3166368"/>
            <a:chExt cx="9305589" cy="2471515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32FCB4E-1756-A2DE-F0F3-76724333C553}"/>
                </a:ext>
              </a:extLst>
            </p:cNvPr>
            <p:cNvSpPr/>
            <p:nvPr/>
          </p:nvSpPr>
          <p:spPr>
            <a:xfrm>
              <a:off x="4167958" y="3915102"/>
              <a:ext cx="1755227" cy="10439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Avaliação</a:t>
              </a:r>
            </a:p>
          </p:txBody>
        </p:sp>
        <p:sp>
          <p:nvSpPr>
            <p:cNvPr id="49" name="Fluxograma: Documento 48">
              <a:extLst>
                <a:ext uri="{FF2B5EF4-FFF2-40B4-BE49-F238E27FC236}">
                  <a16:creationId xmlns:a16="http://schemas.microsoft.com/office/drawing/2014/main" id="{5BD06E20-4877-6E89-0914-18B60CE6E9FD}"/>
                </a:ext>
              </a:extLst>
            </p:cNvPr>
            <p:cNvSpPr/>
            <p:nvPr/>
          </p:nvSpPr>
          <p:spPr>
            <a:xfrm>
              <a:off x="1814356" y="3937959"/>
              <a:ext cx="1587062" cy="1043944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Informações do paciente</a:t>
              </a:r>
            </a:p>
          </p:txBody>
        </p:sp>
        <p:sp>
          <p:nvSpPr>
            <p:cNvPr id="50" name="Losango 49">
              <a:extLst>
                <a:ext uri="{FF2B5EF4-FFF2-40B4-BE49-F238E27FC236}">
                  <a16:creationId xmlns:a16="http://schemas.microsoft.com/office/drawing/2014/main" id="{193E1AB9-0A0A-9DBA-0C6B-21D63649EA90}"/>
                </a:ext>
              </a:extLst>
            </p:cNvPr>
            <p:cNvSpPr/>
            <p:nvPr/>
          </p:nvSpPr>
          <p:spPr>
            <a:xfrm>
              <a:off x="6689725" y="3915104"/>
              <a:ext cx="1755227" cy="1043944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Decisão 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B7AAF4F-737C-9D0E-9C98-B15FA5A0B85A}"/>
                </a:ext>
              </a:extLst>
            </p:cNvPr>
            <p:cNvSpPr/>
            <p:nvPr/>
          </p:nvSpPr>
          <p:spPr>
            <a:xfrm>
              <a:off x="9135058" y="3166368"/>
              <a:ext cx="1984887" cy="10439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Tratamento para situação A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2E8DDA4B-2DC8-267E-4EA4-38F1327DCFC5}"/>
                </a:ext>
              </a:extLst>
            </p:cNvPr>
            <p:cNvSpPr/>
            <p:nvPr/>
          </p:nvSpPr>
          <p:spPr>
            <a:xfrm>
              <a:off x="9135058" y="4593939"/>
              <a:ext cx="1984887" cy="10439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Tratamento para situação B</a:t>
              </a:r>
            </a:p>
          </p:txBody>
        </p:sp>
        <p:cxnSp>
          <p:nvCxnSpPr>
            <p:cNvPr id="53" name="Conector: Angulado 52">
              <a:extLst>
                <a:ext uri="{FF2B5EF4-FFF2-40B4-BE49-F238E27FC236}">
                  <a16:creationId xmlns:a16="http://schemas.microsoft.com/office/drawing/2014/main" id="{B6EFC5FD-326F-FDE5-846C-BB05F6A1BEEF}"/>
                </a:ext>
              </a:extLst>
            </p:cNvPr>
            <p:cNvCxnSpPr>
              <a:cxnSpLocks/>
              <a:stCxn id="50" idx="0"/>
              <a:endCxn id="51" idx="1"/>
            </p:cNvCxnSpPr>
            <p:nvPr/>
          </p:nvCxnSpPr>
          <p:spPr>
            <a:xfrm rot="5400000" flipH="1" flipV="1">
              <a:off x="8237816" y="3017863"/>
              <a:ext cx="226764" cy="156771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: Angulado 53">
              <a:extLst>
                <a:ext uri="{FF2B5EF4-FFF2-40B4-BE49-F238E27FC236}">
                  <a16:creationId xmlns:a16="http://schemas.microsoft.com/office/drawing/2014/main" id="{094694E6-5DAA-280A-1B5C-409887C23D2F}"/>
                </a:ext>
              </a:extLst>
            </p:cNvPr>
            <p:cNvCxnSpPr>
              <a:cxnSpLocks/>
              <a:stCxn id="50" idx="2"/>
              <a:endCxn id="52" idx="1"/>
            </p:cNvCxnSpPr>
            <p:nvPr/>
          </p:nvCxnSpPr>
          <p:spPr>
            <a:xfrm rot="16200000" flipH="1">
              <a:off x="8272767" y="4253619"/>
              <a:ext cx="156863" cy="156771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0A485F16-742F-3925-E2CA-595F5CE27FA0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>
              <a:off x="5923185" y="4437074"/>
              <a:ext cx="766540" cy="2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F3B6C856-1ACB-10A8-CEED-528A25A1E655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 flipV="1">
              <a:off x="3401418" y="4437074"/>
              <a:ext cx="766540" cy="228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EFA529F-ACB6-412E-828C-DD5F049C460D}"/>
                </a:ext>
              </a:extLst>
            </p:cNvPr>
            <p:cNvSpPr txBox="1"/>
            <p:nvPr/>
          </p:nvSpPr>
          <p:spPr>
            <a:xfrm>
              <a:off x="6852746" y="3245501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CONDIÇÃO A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8B0805B-9705-684F-465C-93B0CF918F44}"/>
                </a:ext>
              </a:extLst>
            </p:cNvPr>
            <p:cNvSpPr txBox="1"/>
            <p:nvPr/>
          </p:nvSpPr>
          <p:spPr>
            <a:xfrm>
              <a:off x="6852745" y="5226337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CONDIÇÃO B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8A10809-5451-A42B-67EB-2DA5DA345E81}"/>
              </a:ext>
            </a:extLst>
          </p:cNvPr>
          <p:cNvGrpSpPr/>
          <p:nvPr/>
        </p:nvGrpSpPr>
        <p:grpSpPr>
          <a:xfrm>
            <a:off x="5692177" y="2084350"/>
            <a:ext cx="5848182" cy="3838977"/>
            <a:chOff x="1155422" y="3363421"/>
            <a:chExt cx="2153888" cy="1902790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CA37B31-C104-D07F-9E05-AD80206251AA}"/>
                </a:ext>
              </a:extLst>
            </p:cNvPr>
            <p:cNvSpPr/>
            <p:nvPr/>
          </p:nvSpPr>
          <p:spPr>
            <a:xfrm>
              <a:off x="1155422" y="3363421"/>
              <a:ext cx="2153888" cy="168056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4EFDF5F-8969-318D-401D-E82A4E9C7F18}"/>
                </a:ext>
              </a:extLst>
            </p:cNvPr>
            <p:cNvSpPr txBox="1"/>
            <p:nvPr/>
          </p:nvSpPr>
          <p:spPr>
            <a:xfrm>
              <a:off x="1852028" y="5083151"/>
              <a:ext cx="758765" cy="183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Condicional Dupla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6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B498B-39E8-3094-6F1F-C6298CA6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5FB8CE-1DA1-6E77-ED4B-4FFC96EA8706}"/>
              </a:ext>
            </a:extLst>
          </p:cNvPr>
          <p:cNvSpPr txBox="1"/>
          <p:nvPr/>
        </p:nvSpPr>
        <p:spPr>
          <a:xfrm>
            <a:off x="913795" y="1732449"/>
            <a:ext cx="4583115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if: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Primeira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condição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ser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verificada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elif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Segunda a n-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esima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condição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ser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verificada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else: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2700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Caso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nenhuma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condição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seja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cumprida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172" name="Picture 4" descr="If... Else">
            <a:extLst>
              <a:ext uri="{FF2B5EF4-FFF2-40B4-BE49-F238E27FC236}">
                <a16:creationId xmlns:a16="http://schemas.microsoft.com/office/drawing/2014/main" id="{402130E2-DA51-F0D2-4406-84D87590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09" y="1647274"/>
            <a:ext cx="61245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9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27A5-0490-4DB3-5E41-777BE008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600336"/>
            <a:ext cx="10353762" cy="970450"/>
          </a:xfrm>
        </p:spPr>
        <p:txBody>
          <a:bodyPr/>
          <a:lstStyle/>
          <a:p>
            <a:r>
              <a:rPr lang="pt-BR" dirty="0"/>
              <a:t>Condicionais – Por que “n-</a:t>
            </a:r>
            <a:r>
              <a:rPr lang="pt-BR" dirty="0" err="1"/>
              <a:t>esima</a:t>
            </a:r>
            <a:r>
              <a:rPr lang="pt-BR" dirty="0"/>
              <a:t> condição” ?</a:t>
            </a:r>
          </a:p>
        </p:txBody>
      </p:sp>
      <p:pic>
        <p:nvPicPr>
          <p:cNvPr id="8194" name="Picture 2" descr="Os 5 Graus de Obesidade e os Tratamentos Correspondentes | Clínica  Bariátrica Florianópolis">
            <a:extLst>
              <a:ext uri="{FF2B5EF4-FFF2-40B4-BE49-F238E27FC236}">
                <a16:creationId xmlns:a16="http://schemas.microsoft.com/office/drawing/2014/main" id="{51A5CADF-D22C-E213-42EE-230AC12E8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r="17880"/>
          <a:stretch/>
        </p:blipFill>
        <p:spPr bwMode="auto">
          <a:xfrm>
            <a:off x="5400157" y="2195636"/>
            <a:ext cx="5867400" cy="33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obô médico - ícones de tecnologia grátis">
            <a:extLst>
              <a:ext uri="{FF2B5EF4-FFF2-40B4-BE49-F238E27FC236}">
                <a16:creationId xmlns:a16="http://schemas.microsoft.com/office/drawing/2014/main" id="{D5927DBF-3ABE-A03E-800A-E9FB0A1A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3" y="1580050"/>
            <a:ext cx="4046538" cy="4046538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9EEF69-25E5-E81A-41D1-A5434D8471CE}"/>
              </a:ext>
            </a:extLst>
          </p:cNvPr>
          <p:cNvSpPr txBox="1"/>
          <p:nvPr/>
        </p:nvSpPr>
        <p:spPr>
          <a:xfrm>
            <a:off x="5868242" y="1698545"/>
            <a:ext cx="529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Classifique o paciente conforme a tabela abaixo</a:t>
            </a:r>
          </a:p>
        </p:txBody>
      </p:sp>
      <p:sp>
        <p:nvSpPr>
          <p:cNvPr id="8" name="Retângulo: Biselado 7">
            <a:extLst>
              <a:ext uri="{FF2B5EF4-FFF2-40B4-BE49-F238E27FC236}">
                <a16:creationId xmlns:a16="http://schemas.microsoft.com/office/drawing/2014/main" id="{08BE3C12-D20F-FCA5-3466-31EEA51B4D52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01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15398-842C-B417-3966-28A5C13D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3DA57-6121-CE74-B1C2-545C9335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Os 5 Graus de Obesidade e os Tratamentos Correspondentes | Clínica  Bariátrica Florianópolis">
            <a:extLst>
              <a:ext uri="{FF2B5EF4-FFF2-40B4-BE49-F238E27FC236}">
                <a16:creationId xmlns:a16="http://schemas.microsoft.com/office/drawing/2014/main" id="{132E6132-4C57-719E-0115-FB836E1D6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r="17880"/>
          <a:stretch/>
        </p:blipFill>
        <p:spPr bwMode="auto">
          <a:xfrm>
            <a:off x="2809356" y="1580050"/>
            <a:ext cx="7205559" cy="415019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1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6726-A923-3017-C6E8-97164F6E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FC23E-565C-35E6-2ACE-279C731F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65227DC9-EFBE-60C9-FBB5-CC2089943D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FA892AC-27AD-5FB3-D65A-D3664E62232A}"/>
              </a:ext>
            </a:extLst>
          </p:cNvPr>
          <p:cNvSpPr txBox="1"/>
          <p:nvPr/>
        </p:nvSpPr>
        <p:spPr>
          <a:xfrm>
            <a:off x="5912000" y="1486763"/>
            <a:ext cx="51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Avisar o médico se paciente tiver diabetes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58D60B-7D50-B47F-79DB-6667A4E5A400}"/>
              </a:ext>
            </a:extLst>
          </p:cNvPr>
          <p:cNvSpPr txBox="1"/>
          <p:nvPr/>
        </p:nvSpPr>
        <p:spPr>
          <a:xfrm>
            <a:off x="6090676" y="2325722"/>
            <a:ext cx="49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Olhar cada item na lista de comorbidade e alertar o médico se uma delas for diabetes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D15F82-D85E-E68F-EFFB-27DBDB39993C}"/>
              </a:ext>
            </a:extLst>
          </p:cNvPr>
          <p:cNvSpPr txBox="1"/>
          <p:nvPr/>
        </p:nvSpPr>
        <p:spPr>
          <a:xfrm>
            <a:off x="5990593" y="3535509"/>
            <a:ext cx="517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item in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comobidades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== “diabetes”: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alertar</a:t>
            </a:r>
            <a:r>
              <a:rPr lang="pt-BR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pt-B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: Biselado 5">
            <a:extLst>
              <a:ext uri="{FF2B5EF4-FFF2-40B4-BE49-F238E27FC236}">
                <a16:creationId xmlns:a16="http://schemas.microsoft.com/office/drawing/2014/main" id="{B41D534B-E166-782C-F871-36FA5CCCE9E9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00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87F3-CB1D-DE48-5870-56A0CD90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F2AC7-AE1D-CE60-243B-91CBD36B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é prática pura</a:t>
            </a:r>
          </a:p>
          <a:p>
            <a:r>
              <a:rPr lang="pt-BR" dirty="0"/>
              <a:t>Deixe a prática guiar a teoria, tire duvida testando</a:t>
            </a:r>
          </a:p>
          <a:p>
            <a:r>
              <a:rPr lang="pt-BR" dirty="0"/>
              <a:t>Pode tirar duvida testando</a:t>
            </a:r>
          </a:p>
          <a:p>
            <a:pPr marL="36900" indent="0" algn="ctr">
              <a:buNone/>
            </a:pPr>
            <a:r>
              <a:rPr lang="pt-BR" sz="2000" dirty="0">
                <a:sym typeface="Wingdings" panose="05000000000000000000" pitchFamily="2" charset="2"/>
              </a:rPr>
              <a:t>“De grão em grão a galinha enche o papo”</a:t>
            </a:r>
          </a:p>
          <a:p>
            <a:pPr marL="810000" lvl="2" indent="0">
              <a:buNone/>
            </a:pPr>
            <a:r>
              <a:rPr lang="pt-BR" sz="2000" dirty="0"/>
              <a:t>		Erro </a:t>
            </a:r>
            <a:r>
              <a:rPr lang="pt-BR" sz="2000" dirty="0">
                <a:sym typeface="Wingdings" panose="05000000000000000000" pitchFamily="2" charset="2"/>
              </a:rPr>
              <a:t> Erro  Erro  Acerto  </a:t>
            </a:r>
            <a:r>
              <a:rPr lang="pt-BR" sz="2000" dirty="0"/>
              <a:t>Erro </a:t>
            </a:r>
            <a:r>
              <a:rPr lang="pt-BR" sz="2000" dirty="0">
                <a:sym typeface="Wingdings" panose="05000000000000000000" pitchFamily="2" charset="2"/>
              </a:rPr>
              <a:t> Erro  Erro  Acerto</a:t>
            </a:r>
          </a:p>
          <a:p>
            <a:pPr marL="810000" lvl="2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Há mais erros do que acertos, </a:t>
            </a:r>
          </a:p>
          <a:p>
            <a:pPr marL="810000" lvl="2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Não ter medo de errar.</a:t>
            </a:r>
          </a:p>
          <a:p>
            <a:pPr marL="810000" lvl="2" indent="0">
              <a:buNone/>
            </a:pPr>
            <a:r>
              <a:rPr lang="pt-BR" sz="2000" dirty="0">
                <a:sym typeface="Wingdings" panose="05000000000000000000" pitchFamily="2" charset="2"/>
              </a:rPr>
              <a:t>Não ter frustação por </a:t>
            </a:r>
            <a:r>
              <a:rPr lang="pt-BR" sz="2000" dirty="0" err="1">
                <a:sym typeface="Wingdings" panose="05000000000000000000" pitchFamily="2" charset="2"/>
              </a:rPr>
              <a:t>frustar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45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F0EBD-BAC1-7F3E-C62A-A00A7D1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6A28E-BBEB-E646-89FE-C4D4D7D7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Operadores Aritméticos e Operadores Lógicos em Python (pythonacademy.com.br)</a:t>
            </a:r>
            <a:endParaRPr lang="pt-BR" dirty="0"/>
          </a:p>
          <a:p>
            <a:r>
              <a:rPr lang="pt-BR" dirty="0">
                <a:hlinkClick r:id="rId3"/>
              </a:rPr>
              <a:t>Tipos de Operadores em Python (dio.me)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50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8826-7405-ECD0-4E08-72917BCA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69BF-6EF0-7E03-C835-13E8DDC0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Operadores Aritméticos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42D7A6-3F95-2DEC-6497-A968C9C7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20" y="1818174"/>
            <a:ext cx="9231398" cy="3820625"/>
          </a:xfr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35A5F18-6AC6-0476-A69A-4269A2327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8516"/>
              </p:ext>
            </p:extLst>
          </p:nvPr>
        </p:nvGraphicFramePr>
        <p:xfrm>
          <a:off x="9451975" y="1818173"/>
          <a:ext cx="2520950" cy="3820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5672">
                  <a:extLst>
                    <a:ext uri="{9D8B030D-6E8A-4147-A177-3AD203B41FA5}">
                      <a16:colId xmlns:a16="http://schemas.microsoft.com/office/drawing/2014/main" val="2834516110"/>
                    </a:ext>
                  </a:extLst>
                </a:gridCol>
                <a:gridCol w="1315278">
                  <a:extLst>
                    <a:ext uri="{9D8B030D-6E8A-4147-A177-3AD203B41FA5}">
                      <a16:colId xmlns:a16="http://schemas.microsoft.com/office/drawing/2014/main" val="900969930"/>
                    </a:ext>
                  </a:extLst>
                </a:gridCol>
              </a:tblGrid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175254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+ 2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051300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5 - 2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436579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*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850190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/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pt-BR" sz="200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324222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//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7695347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5 %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0,</a:t>
                      </a:r>
                      <a:r>
                        <a:rPr lang="pt-BR" sz="200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4132526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 **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83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0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60480-F9DC-E56B-B27A-3A256E6A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F7E89-39AE-BF3A-C678-2BA742FA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BR" dirty="0"/>
              <a:t>Operadores Relacionais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2629ED32-9EB6-6B65-CCA4-AF734D19D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47" y="1766338"/>
            <a:ext cx="8696465" cy="3820623"/>
          </a:xfr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EC23CE2-9F56-9513-428D-33F314F10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60827"/>
              </p:ext>
            </p:extLst>
          </p:nvPr>
        </p:nvGraphicFramePr>
        <p:xfrm>
          <a:off x="9066276" y="1797020"/>
          <a:ext cx="2813304" cy="38206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431">
                  <a:extLst>
                    <a:ext uri="{9D8B030D-6E8A-4147-A177-3AD203B41FA5}">
                      <a16:colId xmlns:a16="http://schemas.microsoft.com/office/drawing/2014/main" val="4212233740"/>
                    </a:ext>
                  </a:extLst>
                </a:gridCol>
                <a:gridCol w="1523873">
                  <a:extLst>
                    <a:ext uri="{9D8B030D-6E8A-4147-A177-3AD203B41FA5}">
                      <a16:colId xmlns:a16="http://schemas.microsoft.com/office/drawing/2014/main" val="3949459491"/>
                    </a:ext>
                  </a:extLst>
                </a:gridCol>
              </a:tblGrid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9352434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 ==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189357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!=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0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413257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&gt;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0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649982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&gt;=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0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820617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&lt;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8873513"/>
                  </a:ext>
                </a:extLst>
              </a:tr>
              <a:tr h="5458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>
                          <a:effectLst/>
                          <a:latin typeface="Consolas" panose="020B0609020204030204" pitchFamily="49" charset="0"/>
                        </a:rPr>
                        <a:t>5 &lt;= 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0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5809436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986F841-3740-7BC3-82DA-666E3114716F}"/>
              </a:ext>
            </a:extLst>
          </p:cNvPr>
          <p:cNvSpPr/>
          <p:nvPr/>
        </p:nvSpPr>
        <p:spPr>
          <a:xfrm>
            <a:off x="913794" y="5786437"/>
            <a:ext cx="7818725" cy="650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Servem para fazer Comparações e retornam uma afirmação</a:t>
            </a:r>
          </a:p>
        </p:txBody>
      </p:sp>
    </p:spTree>
    <p:extLst>
      <p:ext uri="{BB962C8B-B14F-4D97-AF65-F5344CB8AC3E}">
        <p14:creationId xmlns:p14="http://schemas.microsoft.com/office/powerpoint/2010/main" val="8265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8033A-A796-30EE-DC57-3C0B3BFA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 em Palavras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96921D-3EEA-3C27-53BB-1D7B818B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16664"/>
              </p:ext>
            </p:extLst>
          </p:nvPr>
        </p:nvGraphicFramePr>
        <p:xfrm>
          <a:off x="3023313" y="1800415"/>
          <a:ext cx="6145373" cy="41614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3461">
                  <a:extLst>
                    <a:ext uri="{9D8B030D-6E8A-4147-A177-3AD203B41FA5}">
                      <a16:colId xmlns:a16="http://schemas.microsoft.com/office/drawing/2014/main" val="1761517496"/>
                    </a:ext>
                  </a:extLst>
                </a:gridCol>
                <a:gridCol w="2391912">
                  <a:extLst>
                    <a:ext uri="{9D8B030D-6E8A-4147-A177-3AD203B41FA5}">
                      <a16:colId xmlns:a16="http://schemas.microsoft.com/office/drawing/2014/main" val="1443187347"/>
                    </a:ext>
                  </a:extLst>
                </a:gridCol>
              </a:tblGrid>
              <a:tr h="61560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1826490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==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9598184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"gabriel" != "renata"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1261877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&gt;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Comparação Lexicográfica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0866605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&gt;=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11775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&lt;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99365"/>
                  </a:ext>
                </a:extLst>
              </a:tr>
              <a:tr h="59097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gabriel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 &lt;= "</a:t>
                      </a:r>
                      <a:r>
                        <a:rPr lang="pt-BR" sz="2400" u="none" strike="noStrike" dirty="0" err="1">
                          <a:effectLst/>
                          <a:latin typeface="Consolas" panose="020B0609020204030204" pitchFamily="49" charset="0"/>
                        </a:rPr>
                        <a:t>renata</a:t>
                      </a:r>
                      <a:r>
                        <a:rPr lang="pt-BR" sz="2400" u="none" strike="noStrike" dirty="0"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9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B0E7-1F11-FEDE-7BA4-FB6A8AEB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090374-9A08-AEA3-A7A7-0145072A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" y="2187908"/>
            <a:ext cx="7771442" cy="2482183"/>
          </a:xfr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A2216A1-7604-7A5A-8642-4F58ED9C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21410"/>
              </p:ext>
            </p:extLst>
          </p:nvPr>
        </p:nvGraphicFramePr>
        <p:xfrm>
          <a:off x="8062087" y="1790741"/>
          <a:ext cx="3706241" cy="33430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3161">
                  <a:extLst>
                    <a:ext uri="{9D8B030D-6E8A-4147-A177-3AD203B41FA5}">
                      <a16:colId xmlns:a16="http://schemas.microsoft.com/office/drawing/2014/main" val="283451611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00969930"/>
                    </a:ext>
                  </a:extLst>
                </a:gridCol>
              </a:tblGrid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equação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resultado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3175254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5&gt;2 </a:t>
                      </a:r>
                      <a:r>
                        <a:rPr lang="pt-BR" sz="2000" u="none" strike="noStrike" dirty="0" err="1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 5&gt;3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051300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5&gt;7 </a:t>
                      </a:r>
                      <a:r>
                        <a:rPr lang="pt-BR" sz="2000" u="none" strike="noStrike" dirty="0" err="1"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 5&gt;3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436579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5&gt;7 </a:t>
                      </a:r>
                      <a:r>
                        <a:rPr lang="pt-BR" sz="2000" u="none" strike="noStrike" dirty="0" err="1"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 5&gt;3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850190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5&gt;7 </a:t>
                      </a:r>
                      <a:r>
                        <a:rPr lang="pt-BR" sz="2000" u="none" strike="noStrike" dirty="0" err="1"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 5&gt;8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3242222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 err="1"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(5&gt;2)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7695347"/>
                  </a:ext>
                </a:extLst>
              </a:tr>
              <a:tr h="4775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 err="1"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pt-BR" sz="2000" u="none" strike="noStrike" dirty="0">
                          <a:effectLst/>
                          <a:latin typeface="Consolas" panose="020B0609020204030204" pitchFamily="49" charset="0"/>
                        </a:rPr>
                        <a:t>(5&gt;7)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pt-BR" sz="2000" b="0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4132526"/>
                  </a:ext>
                </a:extLst>
              </a:tr>
            </a:tbl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66930D0-7A84-2B13-757E-818904B18FD2}"/>
              </a:ext>
            </a:extLst>
          </p:cNvPr>
          <p:cNvSpPr/>
          <p:nvPr/>
        </p:nvSpPr>
        <p:spPr>
          <a:xfrm>
            <a:off x="2001452" y="4468922"/>
            <a:ext cx="4701100" cy="4023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Inverte afirmação</a:t>
            </a:r>
          </a:p>
        </p:txBody>
      </p:sp>
    </p:spTree>
    <p:extLst>
      <p:ext uri="{BB962C8B-B14F-4D97-AF65-F5344CB8AC3E}">
        <p14:creationId xmlns:p14="http://schemas.microsoft.com/office/powerpoint/2010/main" val="117266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D235-6056-DC8D-24AC-A9C6E6AF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– Fluxograma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8B30C-4993-42D8-8FF7-0EEE3F68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886463"/>
          </a:xfrm>
        </p:spPr>
        <p:txBody>
          <a:bodyPr>
            <a:normAutofit/>
          </a:bodyPr>
          <a:lstStyle/>
          <a:p>
            <a:r>
              <a:rPr lang="pt-BR" dirty="0"/>
              <a:t>Algoritmos são passo-a-passos a serem seguido</a:t>
            </a:r>
          </a:p>
          <a:p>
            <a:r>
              <a:rPr lang="pt-BR" dirty="0"/>
              <a:t>Exemplo de algoritmos na área da Saúde: Protocolos, Procedimentos,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BF4755-A17A-1080-0B2A-DDCB7D93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12" y="2715877"/>
            <a:ext cx="7714898" cy="3116319"/>
          </a:xfrm>
          <a:prstGeom prst="rect">
            <a:avLst/>
          </a:prstGeom>
        </p:spPr>
      </p:pic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6393E80-40ED-26C6-1C96-C66CB4C7D3AE}"/>
              </a:ext>
            </a:extLst>
          </p:cNvPr>
          <p:cNvGrpSpPr/>
          <p:nvPr/>
        </p:nvGrpSpPr>
        <p:grpSpPr>
          <a:xfrm>
            <a:off x="1437881" y="3003331"/>
            <a:ext cx="9305589" cy="2471515"/>
            <a:chOff x="1814356" y="3166368"/>
            <a:chExt cx="9305589" cy="2471515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77CEF8AB-06AE-38AE-046A-ED33A1E903DF}"/>
                </a:ext>
              </a:extLst>
            </p:cNvPr>
            <p:cNvSpPr/>
            <p:nvPr/>
          </p:nvSpPr>
          <p:spPr>
            <a:xfrm>
              <a:off x="4167958" y="3915102"/>
              <a:ext cx="1755227" cy="10439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Avaliação</a:t>
              </a:r>
            </a:p>
          </p:txBody>
        </p:sp>
        <p:sp>
          <p:nvSpPr>
            <p:cNvPr id="49" name="Fluxograma: Documento 48">
              <a:extLst>
                <a:ext uri="{FF2B5EF4-FFF2-40B4-BE49-F238E27FC236}">
                  <a16:creationId xmlns:a16="http://schemas.microsoft.com/office/drawing/2014/main" id="{D242A924-90DF-EAAD-EFD8-C43D35EAC9AA}"/>
                </a:ext>
              </a:extLst>
            </p:cNvPr>
            <p:cNvSpPr/>
            <p:nvPr/>
          </p:nvSpPr>
          <p:spPr>
            <a:xfrm>
              <a:off x="1814356" y="3937959"/>
              <a:ext cx="1587062" cy="1043944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Informações do paciente</a:t>
              </a:r>
            </a:p>
          </p:txBody>
        </p:sp>
        <p:sp>
          <p:nvSpPr>
            <p:cNvPr id="50" name="Losango 49">
              <a:extLst>
                <a:ext uri="{FF2B5EF4-FFF2-40B4-BE49-F238E27FC236}">
                  <a16:creationId xmlns:a16="http://schemas.microsoft.com/office/drawing/2014/main" id="{3E39387F-30EA-38AA-9108-24542F1AF9B3}"/>
                </a:ext>
              </a:extLst>
            </p:cNvPr>
            <p:cNvSpPr/>
            <p:nvPr/>
          </p:nvSpPr>
          <p:spPr>
            <a:xfrm>
              <a:off x="6689725" y="3915104"/>
              <a:ext cx="1755227" cy="1043944"/>
            </a:xfrm>
            <a:prstGeom prst="diamon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Decisão 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B0B80F7-869D-CA3C-C2D1-35CCCD001837}"/>
                </a:ext>
              </a:extLst>
            </p:cNvPr>
            <p:cNvSpPr/>
            <p:nvPr/>
          </p:nvSpPr>
          <p:spPr>
            <a:xfrm>
              <a:off x="9135058" y="3166368"/>
              <a:ext cx="1984887" cy="10439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Tratamento para situação A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F1F726DE-90EF-E497-8460-6EEC1AD60FA0}"/>
                </a:ext>
              </a:extLst>
            </p:cNvPr>
            <p:cNvSpPr/>
            <p:nvPr/>
          </p:nvSpPr>
          <p:spPr>
            <a:xfrm>
              <a:off x="9135058" y="4593939"/>
              <a:ext cx="1984887" cy="104394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Tratamento para situação B</a:t>
              </a:r>
            </a:p>
          </p:txBody>
        </p:sp>
        <p:cxnSp>
          <p:nvCxnSpPr>
            <p:cNvPr id="53" name="Conector: Angulado 52">
              <a:extLst>
                <a:ext uri="{FF2B5EF4-FFF2-40B4-BE49-F238E27FC236}">
                  <a16:creationId xmlns:a16="http://schemas.microsoft.com/office/drawing/2014/main" id="{D5A2681A-A19D-0690-C248-FE2D048214F9}"/>
                </a:ext>
              </a:extLst>
            </p:cNvPr>
            <p:cNvCxnSpPr>
              <a:cxnSpLocks/>
              <a:stCxn id="50" idx="0"/>
              <a:endCxn id="51" idx="1"/>
            </p:cNvCxnSpPr>
            <p:nvPr/>
          </p:nvCxnSpPr>
          <p:spPr>
            <a:xfrm rot="5400000" flipH="1" flipV="1">
              <a:off x="8237816" y="3017863"/>
              <a:ext cx="226764" cy="156771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: Angulado 53">
              <a:extLst>
                <a:ext uri="{FF2B5EF4-FFF2-40B4-BE49-F238E27FC236}">
                  <a16:creationId xmlns:a16="http://schemas.microsoft.com/office/drawing/2014/main" id="{D73BAB7D-52E8-995A-E49F-7DA635E3F6DE}"/>
                </a:ext>
              </a:extLst>
            </p:cNvPr>
            <p:cNvCxnSpPr>
              <a:cxnSpLocks/>
              <a:stCxn id="50" idx="2"/>
              <a:endCxn id="52" idx="1"/>
            </p:cNvCxnSpPr>
            <p:nvPr/>
          </p:nvCxnSpPr>
          <p:spPr>
            <a:xfrm rot="16200000" flipH="1">
              <a:off x="8272767" y="4253619"/>
              <a:ext cx="156863" cy="156771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: Angulado 54">
              <a:extLst>
                <a:ext uri="{FF2B5EF4-FFF2-40B4-BE49-F238E27FC236}">
                  <a16:creationId xmlns:a16="http://schemas.microsoft.com/office/drawing/2014/main" id="{036CC680-2AE4-9AD6-6B09-B05CA85084AE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>
              <a:off x="5923185" y="4437074"/>
              <a:ext cx="766540" cy="2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80721020-80F5-0689-6EFD-6BFF4F528BE6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 flipV="1">
              <a:off x="3401418" y="4437074"/>
              <a:ext cx="766540" cy="2285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3E50041D-0F1B-A2C8-42CF-78E147B33965}"/>
                </a:ext>
              </a:extLst>
            </p:cNvPr>
            <p:cNvSpPr txBox="1"/>
            <p:nvPr/>
          </p:nvSpPr>
          <p:spPr>
            <a:xfrm>
              <a:off x="6852746" y="3245501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CONDIÇÃO A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40495B0-4586-1401-1F0E-4642679A8F46}"/>
                </a:ext>
              </a:extLst>
            </p:cNvPr>
            <p:cNvSpPr txBox="1"/>
            <p:nvPr/>
          </p:nvSpPr>
          <p:spPr>
            <a:xfrm>
              <a:off x="6852745" y="5226337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CONDIÇÃO B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46A2DB5-D416-D471-BEA6-1EC0A9C1ECFC}"/>
              </a:ext>
            </a:extLst>
          </p:cNvPr>
          <p:cNvGrpSpPr/>
          <p:nvPr/>
        </p:nvGrpSpPr>
        <p:grpSpPr>
          <a:xfrm>
            <a:off x="1155422" y="3363421"/>
            <a:ext cx="2153888" cy="2366061"/>
            <a:chOff x="1155422" y="3363421"/>
            <a:chExt cx="2153888" cy="2366061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793F3EBF-5260-627F-1509-DF54F4D9CF14}"/>
                </a:ext>
              </a:extLst>
            </p:cNvPr>
            <p:cNvSpPr/>
            <p:nvPr/>
          </p:nvSpPr>
          <p:spPr>
            <a:xfrm>
              <a:off x="1155422" y="3363421"/>
              <a:ext cx="2153888" cy="168056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1C1355-A2A9-EB6A-8643-D2D9691FA06E}"/>
                </a:ext>
              </a:extLst>
            </p:cNvPr>
            <p:cNvSpPr txBox="1"/>
            <p:nvPr/>
          </p:nvSpPr>
          <p:spPr>
            <a:xfrm>
              <a:off x="1222962" y="5083151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Dados dos entrada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</a:rPr>
                <a:t>Variáveis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9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44A3-9874-0736-20B8-6B3AA289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Robô Médico </a:t>
            </a:r>
          </a:p>
        </p:txBody>
      </p:sp>
      <p:pic>
        <p:nvPicPr>
          <p:cNvPr id="1026" name="Picture 2" descr="Robô médico - ícones de tecnologia grátis">
            <a:extLst>
              <a:ext uri="{FF2B5EF4-FFF2-40B4-BE49-F238E27FC236}">
                <a16:creationId xmlns:a16="http://schemas.microsoft.com/office/drawing/2014/main" id="{717D2803-829F-8008-78E5-0C1A8BA6D8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1580050"/>
            <a:ext cx="4046538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D0271C-F665-F9D4-CA05-68CF430CDB45}"/>
              </a:ext>
            </a:extLst>
          </p:cNvPr>
          <p:cNvSpPr txBox="1"/>
          <p:nvPr/>
        </p:nvSpPr>
        <p:spPr>
          <a:xfrm>
            <a:off x="5912001" y="1755869"/>
            <a:ext cx="517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Instrução: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o paciente tiver com a temperatura maior do que 36 graus administre dipirona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F251DA-7C30-3815-4682-BAE50B1C153C}"/>
              </a:ext>
            </a:extLst>
          </p:cNvPr>
          <p:cNvSpPr txBox="1"/>
          <p:nvPr/>
        </p:nvSpPr>
        <p:spPr>
          <a:xfrm>
            <a:off x="5912001" y="2855018"/>
            <a:ext cx="497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Pseudo-Código</a:t>
            </a:r>
            <a:r>
              <a:rPr lang="pt-BR" b="1" dirty="0"/>
              <a:t>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temperatura &gt; 36: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Aplicar dipirona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9299F5-3971-1912-0044-052DC3A2732D}"/>
              </a:ext>
            </a:extLst>
          </p:cNvPr>
          <p:cNvSpPr txBox="1"/>
          <p:nvPr/>
        </p:nvSpPr>
        <p:spPr>
          <a:xfrm>
            <a:off x="5912001" y="4055347"/>
            <a:ext cx="517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Código: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temperatura &gt; 36:</a:t>
            </a:r>
          </a:p>
          <a:p>
            <a:pPr lvl="1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aplicar_dipirona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: Biselado 8">
            <a:extLst>
              <a:ext uri="{FF2B5EF4-FFF2-40B4-BE49-F238E27FC236}">
                <a16:creationId xmlns:a16="http://schemas.microsoft.com/office/drawing/2014/main" id="{1F0F0C2F-54EE-EBEB-F553-B15B8FB9D3F5}"/>
              </a:ext>
            </a:extLst>
          </p:cNvPr>
          <p:cNvSpPr/>
          <p:nvPr/>
        </p:nvSpPr>
        <p:spPr>
          <a:xfrm>
            <a:off x="0" y="6369269"/>
            <a:ext cx="567559" cy="488731"/>
          </a:xfrm>
          <a:prstGeom prst="beve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7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CE1EE-3B42-73DD-11F2-EFF913EB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F332D-6817-73C1-D47E-B2FECF3B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89995"/>
            <a:ext cx="10353762" cy="2143360"/>
          </a:xfrm>
        </p:spPr>
        <p:txBody>
          <a:bodyPr>
            <a:normAutofit/>
          </a:bodyPr>
          <a:lstStyle/>
          <a:p>
            <a:r>
              <a:rPr lang="pt-BR" sz="2400" dirty="0"/>
              <a:t> De forma simplificada, uma variável pode ser entendida como um nome simbólico para um espaço de armazenamento que o computador pode usar para guardar dados que serão manipulados pelo programa.</a:t>
            </a:r>
          </a:p>
          <a:p>
            <a:r>
              <a:rPr lang="pt-BR" sz="2400" dirty="0"/>
              <a:t>Pense em variáveis como os campos que você preenche em prontuários para identificar um paciente e descrever seus detalhes. Por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A62C7F-D867-616C-099A-E69DE23B9DA6}"/>
              </a:ext>
            </a:extLst>
          </p:cNvPr>
          <p:cNvSpPr txBox="1"/>
          <p:nvPr/>
        </p:nvSpPr>
        <p:spPr>
          <a:xfrm>
            <a:off x="1103586" y="3723410"/>
            <a:ext cx="4669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atendimento = 3141592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 = “Gabriel”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idade = 23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 = 1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altura = 1.67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Diagnostico = “enxaqueca”</a:t>
            </a:r>
          </a:p>
          <a:p>
            <a:pPr lvl="1"/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medicacao_prescrita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“Dipirona”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6633BDF-E392-3796-7D3A-47276F2D159C}"/>
              </a:ext>
            </a:extLst>
          </p:cNvPr>
          <p:cNvSpPr/>
          <p:nvPr/>
        </p:nvSpPr>
        <p:spPr>
          <a:xfrm>
            <a:off x="5666778" y="3723410"/>
            <a:ext cx="6321353" cy="270882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criação de variáveis: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ter espaço no nome da variável (use _ ao invés)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conter caracteres especiais (ç^~.&gt;)</a:t>
            </a:r>
          </a:p>
          <a:p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>
                <a:highlight>
                  <a:srgbClr val="FF0000"/>
                </a:highlight>
              </a:rPr>
              <a:t>Incorreto: medicação prescrita = “dipirona”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highlight>
                  <a:srgbClr val="008000"/>
                </a:highlight>
              </a:rPr>
              <a:t>Correto: </a:t>
            </a:r>
            <a:r>
              <a:rPr lang="pt-BR" dirty="0" err="1">
                <a:highlight>
                  <a:srgbClr val="008000"/>
                </a:highlight>
              </a:rPr>
              <a:t>medicacao_prescrita</a:t>
            </a:r>
            <a:r>
              <a:rPr lang="pt-BR" dirty="0">
                <a:highlight>
                  <a:srgbClr val="008000"/>
                </a:highlight>
              </a:rPr>
              <a:t> = “dipirona</a:t>
            </a:r>
          </a:p>
        </p:txBody>
      </p:sp>
    </p:spTree>
    <p:extLst>
      <p:ext uri="{BB962C8B-B14F-4D97-AF65-F5344CB8AC3E}">
        <p14:creationId xmlns:p14="http://schemas.microsoft.com/office/powerpoint/2010/main" val="25681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510</TotalTime>
  <Words>1065</Words>
  <Application>Microsoft Office PowerPoint</Application>
  <PresentationFormat>Widescreen</PresentationFormat>
  <Paragraphs>209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Calisto MT</vt:lpstr>
      <vt:lpstr>Consolas</vt:lpstr>
      <vt:lpstr>Wingdings</vt:lpstr>
      <vt:lpstr>Wingdings 2</vt:lpstr>
      <vt:lpstr>Ardósia</vt:lpstr>
      <vt:lpstr>“Linguagem de Programação”</vt:lpstr>
      <vt:lpstr>Prática</vt:lpstr>
      <vt:lpstr>Operadores Aritméticos</vt:lpstr>
      <vt:lpstr>Operadores Relacionais</vt:lpstr>
      <vt:lpstr>Operadores Relacionais em Palavras</vt:lpstr>
      <vt:lpstr>Operadores Lógicos</vt:lpstr>
      <vt:lpstr>Algoritmos – Fluxograma</vt:lpstr>
      <vt:lpstr>Robô Médico </vt:lpstr>
      <vt:lpstr>Definição de Variáveis</vt:lpstr>
      <vt:lpstr>Declarar Variável</vt:lpstr>
      <vt:lpstr>Nome Reservados de Variáveis</vt:lpstr>
      <vt:lpstr>Tipos de Variáveis (principais)</vt:lpstr>
      <vt:lpstr>Robô Médico </vt:lpstr>
      <vt:lpstr>Robô Médico </vt:lpstr>
      <vt:lpstr>Algoritmos – Fluxograma</vt:lpstr>
      <vt:lpstr>Condicionais</vt:lpstr>
      <vt:lpstr>Condicionais – Por que “n-esima condição” ?</vt:lpstr>
      <vt:lpstr>Apresentação do PowerPoint</vt:lpstr>
      <vt:lpstr>Robô Médico 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Regras</dc:title>
  <dc:creator>Gabriel Silva dos Anjos</dc:creator>
  <cp:lastModifiedBy>Gabriel Silva dos Anjos</cp:lastModifiedBy>
  <cp:revision>2</cp:revision>
  <dcterms:created xsi:type="dcterms:W3CDTF">2024-02-22T01:15:58Z</dcterms:created>
  <dcterms:modified xsi:type="dcterms:W3CDTF">2024-03-19T01:19:57Z</dcterms:modified>
</cp:coreProperties>
</file>