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B9D82-7617-AA34-E945-8EB1BC59A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A8CC9F-DEBE-1CEA-5470-1F0504D7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36267E-89FA-F561-0A8C-BD65C138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D48A-8387-4686-B2E2-FB46B9D59D60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A439A6-6D32-E6C2-C5A2-D9F011FC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C1392D-5785-B62B-297B-C5B8D8D0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9288-33B5-4EF4-ACC8-072590CE1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22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695AC-B6B0-ACB0-2BAE-59822839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A8A54D-CB7C-5628-F98C-F4615A12B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F61D37-9D17-A6FC-66E4-58A3E4D2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D48A-8387-4686-B2E2-FB46B9D59D60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7EF0C8-8035-033F-D8B1-3DB5377D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1B28BC-81AA-A0D4-D784-A981A357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9288-33B5-4EF4-ACC8-072590CE1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37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B031FC-F0E5-04A6-229C-188C509C0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CB7C44-B31F-43FF-9F4D-1BFAEC793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5F791B-607B-15C9-D7F6-51E50583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D48A-8387-4686-B2E2-FB46B9D59D60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2B308C-060E-F37A-DDEE-2F352FC2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F24C08-A19B-DCA4-264B-0E8E3362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9288-33B5-4EF4-ACC8-072590CE1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57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9D8E6-08D3-63F7-064C-E56D7E5E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85F4B-18A3-9F8A-2571-D1899924C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3AB600-0F28-EFFB-12CA-EBE3E3D9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D48A-8387-4686-B2E2-FB46B9D59D60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FAED63-DE67-8CC0-CB19-D4899B74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5BCF86-4D50-CEAA-C14A-C9443AF2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9288-33B5-4EF4-ACC8-072590CE1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9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6B5CD-2646-0E7A-2050-5876C5DA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3CC32A-CD63-0E27-CA45-FB46A9D86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038B44-2C84-FD43-ED82-8D5F831A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D48A-8387-4686-B2E2-FB46B9D59D60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98CDBA-4377-A251-357C-A2507F0E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77F01C-10FF-6EA6-2196-F7D5904C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9288-33B5-4EF4-ACC8-072590CE1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08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C2FCE-2A5E-DA21-32A4-0D9FD990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B66650-8052-7921-2FD0-18187D746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2AF6FF-DE05-D85B-E6B8-C894954CA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F89CEE-F3E3-812F-0236-DB2BF30B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D48A-8387-4686-B2E2-FB46B9D59D60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D27BCB-BB3B-0012-395E-CFD2636E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DC7267-D831-255E-2DD8-278F0859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9288-33B5-4EF4-ACC8-072590CE1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03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070E6-D5DB-0403-88E5-211C10B4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0619C2-2089-7A18-C2D6-C534856FF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BB0943-F0B8-7221-E247-421CC8CA8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CAEF420-3C66-750A-2B61-4E08E60D3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45232D-F519-387F-BA70-4AD87395A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E607F6-9EDD-93AD-66C3-1555D35A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D48A-8387-4686-B2E2-FB46B9D59D60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DB3DC79-6253-34FC-D1CC-1494FEAA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239010-DBDD-E05A-CCD0-CA64468C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9288-33B5-4EF4-ACC8-072590CE1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44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3641F-C6FA-BEA4-BF9A-509A1138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437240-6C7D-119F-A31C-143A5EEE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D48A-8387-4686-B2E2-FB46B9D59D60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EB9929-360E-D3C9-835E-E8FE5CDC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DD3DE0-4513-BCF3-03A9-005AD6FF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9288-33B5-4EF4-ACC8-072590CE1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54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72C13C-28D6-3D2E-8D1B-211DECA6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D48A-8387-4686-B2E2-FB46B9D59D60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DBDFF4-C57B-9DED-95E7-D204EE8C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9E9F64-2CC3-5A84-03A0-4AB36B72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9288-33B5-4EF4-ACC8-072590CE1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19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63675-6E50-F886-4BEB-A1BC527E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1A1BB7-41B8-FF6D-57A9-0403BD462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CA0B4E-37D8-3369-E935-16C5FF799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599807-9D19-7963-47D0-4B6C7212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D48A-8387-4686-B2E2-FB46B9D59D60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8A961D-616B-A437-ED1F-2E465EE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A6EF63-8B6F-EDEA-D0A1-7718226D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9288-33B5-4EF4-ACC8-072590CE1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26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7025C-F7D9-2428-A1AD-CB1FCE7B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D96220-3EC0-AE0D-DC70-E668DAE20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F99CB0-ADC4-7B53-B5E8-7D5B41779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8CB5AC-98A6-9719-FDCC-5FC03B59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D48A-8387-4686-B2E2-FB46B9D59D60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03DD85-2158-4406-0C87-D9017D2C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EFF4AA-4EF4-2679-EDBD-68F646CB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9288-33B5-4EF4-ACC8-072590CE1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54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23ED1A2-34D4-82FB-B082-DA3ACC30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89D1C1-1EC5-D737-62C5-4A44C606E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367340-C36F-AEE8-7CCE-C2AAB7D37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2D48A-8387-4686-B2E2-FB46B9D59D60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21D3E-8BFC-A498-67BD-63B8047B7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5D9922-A371-2D79-3A00-ADD456ACF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9288-33B5-4EF4-ACC8-072590CE1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7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, Gráfico de barras&#10;&#10;Descrição gerada automaticamente">
            <a:extLst>
              <a:ext uri="{FF2B5EF4-FFF2-40B4-BE49-F238E27FC236}">
                <a16:creationId xmlns:a16="http://schemas.microsoft.com/office/drawing/2014/main" id="{45C6B00E-26CA-B550-2111-450FB286A3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t="5527" r="9091"/>
          <a:stretch/>
        </p:blipFill>
        <p:spPr>
          <a:xfrm>
            <a:off x="192505" y="852796"/>
            <a:ext cx="11806989" cy="515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91CE6D22-174E-2B40-B91C-367079BD8E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5" t="5176" r="8975"/>
          <a:stretch/>
        </p:blipFill>
        <p:spPr>
          <a:xfrm>
            <a:off x="192504" y="847412"/>
            <a:ext cx="11806991" cy="516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3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Histograma&#10;&#10;Descrição gerada automaticamente">
            <a:extLst>
              <a:ext uri="{FF2B5EF4-FFF2-40B4-BE49-F238E27FC236}">
                <a16:creationId xmlns:a16="http://schemas.microsoft.com/office/drawing/2014/main" id="{E0CF53EE-73B1-17F9-1671-99EE3E8A84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7" r="8947"/>
          <a:stretch/>
        </p:blipFill>
        <p:spPr>
          <a:xfrm>
            <a:off x="0" y="1203158"/>
            <a:ext cx="12196854" cy="374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1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6B1C6FD5-83FF-1AF0-CD7C-47037629C2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5" t="6003" r="8947"/>
          <a:stretch/>
        </p:blipFill>
        <p:spPr>
          <a:xfrm>
            <a:off x="248652" y="755592"/>
            <a:ext cx="11694695" cy="534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0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2E23B7CC-822C-7B39-46FE-DD08FADC38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0" t="5527" r="8704"/>
          <a:stretch/>
        </p:blipFill>
        <p:spPr>
          <a:xfrm>
            <a:off x="200526" y="864609"/>
            <a:ext cx="11790947" cy="512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3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Gráfico de barras&#10;&#10;Descrição gerada automaticamente">
            <a:extLst>
              <a:ext uri="{FF2B5EF4-FFF2-40B4-BE49-F238E27FC236}">
                <a16:creationId xmlns:a16="http://schemas.microsoft.com/office/drawing/2014/main" id="{985C3B18-C400-4FAB-1A87-19ECB67CBF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5" t="4123" r="9110"/>
          <a:stretch/>
        </p:blipFill>
        <p:spPr>
          <a:xfrm>
            <a:off x="368726" y="884319"/>
            <a:ext cx="11454547" cy="508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Gráfico de barras&#10;&#10;Descrição gerada automaticamente">
            <a:extLst>
              <a:ext uri="{FF2B5EF4-FFF2-40B4-BE49-F238E27FC236}">
                <a16:creationId xmlns:a16="http://schemas.microsoft.com/office/drawing/2014/main" id="{5FA72294-E633-FAE3-F9DA-04F3ED18B2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5176" r="9513"/>
          <a:stretch/>
        </p:blipFill>
        <p:spPr>
          <a:xfrm>
            <a:off x="385010" y="898842"/>
            <a:ext cx="11421980" cy="506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5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424E5FDC-C2C5-0130-E56E-EF2C3FF68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5" t="6214" r="9379"/>
          <a:stretch/>
        </p:blipFill>
        <p:spPr>
          <a:xfrm>
            <a:off x="553452" y="528879"/>
            <a:ext cx="11085096" cy="580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3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Gráfico de barras&#10;&#10;Descrição gerada automaticamente">
            <a:extLst>
              <a:ext uri="{FF2B5EF4-FFF2-40B4-BE49-F238E27FC236}">
                <a16:creationId xmlns:a16="http://schemas.microsoft.com/office/drawing/2014/main" id="{3539D50E-8F06-582A-3CB0-203E58C59D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0" t="4474" r="9244"/>
          <a:stretch/>
        </p:blipFill>
        <p:spPr>
          <a:xfrm>
            <a:off x="288757" y="849843"/>
            <a:ext cx="11614485" cy="51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621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Silva dos Anjos</dc:creator>
  <cp:lastModifiedBy>Gabriel Silva dos Anjos</cp:lastModifiedBy>
  <cp:revision>3</cp:revision>
  <dcterms:created xsi:type="dcterms:W3CDTF">2023-06-15T03:11:49Z</dcterms:created>
  <dcterms:modified xsi:type="dcterms:W3CDTF">2023-07-11T09:29:36Z</dcterms:modified>
</cp:coreProperties>
</file>