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FCA7-8C0D-4160-98BD-C2C53F51D5A5}" v="10" dt="2023-07-17T10:04:4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ilva dos Anjos" userId="8fb4646b515390da" providerId="LiveId" clId="{8539FCA7-8C0D-4160-98BD-C2C53F51D5A5}"/>
    <pc:docChg chg="undo custSel modSld">
      <pc:chgData name="Gabriel Silva dos Anjos" userId="8fb4646b515390da" providerId="LiveId" clId="{8539FCA7-8C0D-4160-98BD-C2C53F51D5A5}" dt="2023-07-17T10:05:12.584" v="79" actId="1076"/>
      <pc:docMkLst>
        <pc:docMk/>
      </pc:docMkLst>
      <pc:sldChg chg="addSp delSp modSp mod">
        <pc:chgData name="Gabriel Silva dos Anjos" userId="8fb4646b515390da" providerId="LiveId" clId="{8539FCA7-8C0D-4160-98BD-C2C53F51D5A5}" dt="2023-07-17T10:02:27.011" v="40" actId="1076"/>
        <pc:sldMkLst>
          <pc:docMk/>
          <pc:sldMk cId="2304932453" sldId="256"/>
        </pc:sldMkLst>
        <pc:picChg chg="add mod modCrop">
          <ac:chgData name="Gabriel Silva dos Anjos" userId="8fb4646b515390da" providerId="LiveId" clId="{8539FCA7-8C0D-4160-98BD-C2C53F51D5A5}" dt="2023-07-17T10:02:27.011" v="40" actId="1076"/>
          <ac:picMkLst>
            <pc:docMk/>
            <pc:sldMk cId="2304932453" sldId="256"/>
            <ac:picMk id="3" creationId="{D90957E0-006E-B8CF-4A56-546AC5972A8B}"/>
          </ac:picMkLst>
        </pc:picChg>
        <pc:picChg chg="del">
          <ac:chgData name="Gabriel Silva dos Anjos" userId="8fb4646b515390da" providerId="LiveId" clId="{8539FCA7-8C0D-4160-98BD-C2C53F51D5A5}" dt="2023-07-17T10:01:54.713" v="32" actId="478"/>
          <ac:picMkLst>
            <pc:docMk/>
            <pc:sldMk cId="2304932453" sldId="256"/>
            <ac:picMk id="7" creationId="{DF0241BF-40A5-71D5-8F48-1ADDB673BDDD}"/>
          </ac:picMkLst>
        </pc:picChg>
      </pc:sldChg>
      <pc:sldChg chg="addSp delSp modSp mod">
        <pc:chgData name="Gabriel Silva dos Anjos" userId="8fb4646b515390da" providerId="LiveId" clId="{8539FCA7-8C0D-4160-98BD-C2C53F51D5A5}" dt="2023-07-17T10:03:25.943" v="50" actId="1076"/>
        <pc:sldMkLst>
          <pc:docMk/>
          <pc:sldMk cId="948043061" sldId="257"/>
        </pc:sldMkLst>
        <pc:picChg chg="del">
          <ac:chgData name="Gabriel Silva dos Anjos" userId="8fb4646b515390da" providerId="LiveId" clId="{8539FCA7-8C0D-4160-98BD-C2C53F51D5A5}" dt="2023-07-17T10:02:45.217" v="41" actId="478"/>
          <ac:picMkLst>
            <pc:docMk/>
            <pc:sldMk cId="948043061" sldId="257"/>
            <ac:picMk id="3" creationId="{FE755CD1-0F74-50F0-E081-2D6752557AB9}"/>
          </ac:picMkLst>
        </pc:picChg>
        <pc:picChg chg="add mod modCrop">
          <ac:chgData name="Gabriel Silva dos Anjos" userId="8fb4646b515390da" providerId="LiveId" clId="{8539FCA7-8C0D-4160-98BD-C2C53F51D5A5}" dt="2023-07-17T10:03:25.943" v="50" actId="1076"/>
          <ac:picMkLst>
            <pc:docMk/>
            <pc:sldMk cId="948043061" sldId="257"/>
            <ac:picMk id="4" creationId="{968C5D4F-DEA2-67F2-1259-95D89B0407E0}"/>
          </ac:picMkLst>
        </pc:picChg>
      </pc:sldChg>
      <pc:sldChg chg="addSp delSp modSp mod">
        <pc:chgData name="Gabriel Silva dos Anjos" userId="8fb4646b515390da" providerId="LiveId" clId="{8539FCA7-8C0D-4160-98BD-C2C53F51D5A5}" dt="2023-07-17T10:04:33.780" v="71" actId="1076"/>
        <pc:sldMkLst>
          <pc:docMk/>
          <pc:sldMk cId="2269090886" sldId="258"/>
        </pc:sldMkLst>
        <pc:picChg chg="add del">
          <ac:chgData name="Gabriel Silva dos Anjos" userId="8fb4646b515390da" providerId="LiveId" clId="{8539FCA7-8C0D-4160-98BD-C2C53F51D5A5}" dt="2023-07-17T10:03:49.896" v="64" actId="478"/>
          <ac:picMkLst>
            <pc:docMk/>
            <pc:sldMk cId="2269090886" sldId="258"/>
            <ac:picMk id="3" creationId="{25746650-3DCF-6F75-C2D6-2C8C55145C85}"/>
          </ac:picMkLst>
        </pc:picChg>
        <pc:picChg chg="add del mod">
          <ac:chgData name="Gabriel Silva dos Anjos" userId="8fb4646b515390da" providerId="LiveId" clId="{8539FCA7-8C0D-4160-98BD-C2C53F51D5A5}" dt="2023-07-17T10:03:38.914" v="58"/>
          <ac:picMkLst>
            <pc:docMk/>
            <pc:sldMk cId="2269090886" sldId="258"/>
            <ac:picMk id="4" creationId="{9E48E344-18C9-81D5-9E48-3C9131DCCF93}"/>
          </ac:picMkLst>
        </pc:picChg>
        <pc:picChg chg="add mod modCrop">
          <ac:chgData name="Gabriel Silva dos Anjos" userId="8fb4646b515390da" providerId="LiveId" clId="{8539FCA7-8C0D-4160-98BD-C2C53F51D5A5}" dt="2023-07-17T10:04:33.780" v="71" actId="1076"/>
          <ac:picMkLst>
            <pc:docMk/>
            <pc:sldMk cId="2269090886" sldId="258"/>
            <ac:picMk id="6" creationId="{DBA49F10-D1DE-10BD-4BAA-2F3107F7E97C}"/>
          </ac:picMkLst>
        </pc:picChg>
      </pc:sldChg>
      <pc:sldChg chg="addSp delSp modSp mod">
        <pc:chgData name="Gabriel Silva dos Anjos" userId="8fb4646b515390da" providerId="LiveId" clId="{8539FCA7-8C0D-4160-98BD-C2C53F51D5A5}" dt="2023-07-17T10:05:12.584" v="79" actId="1076"/>
        <pc:sldMkLst>
          <pc:docMk/>
          <pc:sldMk cId="2569579956" sldId="259"/>
        </pc:sldMkLst>
        <pc:picChg chg="del">
          <ac:chgData name="Gabriel Silva dos Anjos" userId="8fb4646b515390da" providerId="LiveId" clId="{8539FCA7-8C0D-4160-98BD-C2C53F51D5A5}" dt="2023-07-17T10:05:04.711" v="77" actId="478"/>
          <ac:picMkLst>
            <pc:docMk/>
            <pc:sldMk cId="2569579956" sldId="259"/>
            <ac:picMk id="3" creationId="{1CB9ACC0-227E-2451-16DB-A2C3C248B2AD}"/>
          </ac:picMkLst>
        </pc:picChg>
        <pc:picChg chg="add mod modCrop">
          <ac:chgData name="Gabriel Silva dos Anjos" userId="8fb4646b515390da" providerId="LiveId" clId="{8539FCA7-8C0D-4160-98BD-C2C53F51D5A5}" dt="2023-07-17T10:05:12.584" v="79" actId="1076"/>
          <ac:picMkLst>
            <pc:docMk/>
            <pc:sldMk cId="2569579956" sldId="259"/>
            <ac:picMk id="4" creationId="{60A2EFC3-D3E6-7797-0704-59629CDA46B5}"/>
          </ac:picMkLst>
        </pc:picChg>
      </pc:sldChg>
      <pc:sldChg chg="addSp delSp modSp mod">
        <pc:chgData name="Gabriel Silva dos Anjos" userId="8fb4646b515390da" providerId="LiveId" clId="{8539FCA7-8C0D-4160-98BD-C2C53F51D5A5}" dt="2023-07-17T10:01:49.277" v="31" actId="164"/>
        <pc:sldMkLst>
          <pc:docMk/>
          <pc:sldMk cId="1094170592" sldId="262"/>
        </pc:sldMkLst>
        <pc:grpChg chg="add mod">
          <ac:chgData name="Gabriel Silva dos Anjos" userId="8fb4646b515390da" providerId="LiveId" clId="{8539FCA7-8C0D-4160-98BD-C2C53F51D5A5}" dt="2023-07-17T10:01:49.277" v="31" actId="164"/>
          <ac:grpSpMkLst>
            <pc:docMk/>
            <pc:sldMk cId="1094170592" sldId="262"/>
            <ac:grpSpMk id="10" creationId="{762FCE72-153D-2F53-40E6-FED99A5D7C5C}"/>
          </ac:grpSpMkLst>
        </pc:grpChg>
        <pc:graphicFrameChg chg="add del mod">
          <ac:chgData name="Gabriel Silva dos Anjos" userId="8fb4646b515390da" providerId="LiveId" clId="{8539FCA7-8C0D-4160-98BD-C2C53F51D5A5}" dt="2023-07-17T10:00:03.949" v="15" actId="478"/>
          <ac:graphicFrameMkLst>
            <pc:docMk/>
            <pc:sldMk cId="1094170592" sldId="262"/>
            <ac:graphicFrameMk id="7" creationId="{473C56C2-079E-ADF4-F5BC-1FB97CF0EE30}"/>
          </ac:graphicFrameMkLst>
        </pc:graphicFrameChg>
        <pc:picChg chg="del mod">
          <ac:chgData name="Gabriel Silva dos Anjos" userId="8fb4646b515390da" providerId="LiveId" clId="{8539FCA7-8C0D-4160-98BD-C2C53F51D5A5}" dt="2023-07-17T09:59:37.186" v="10" actId="478"/>
          <ac:picMkLst>
            <pc:docMk/>
            <pc:sldMk cId="1094170592" sldId="262"/>
            <ac:picMk id="4" creationId="{B75F7061-024E-333E-2550-1E6A09A25AB3}"/>
          </ac:picMkLst>
        </pc:picChg>
        <pc:picChg chg="del">
          <ac:chgData name="Gabriel Silva dos Anjos" userId="8fb4646b515390da" providerId="LiveId" clId="{8539FCA7-8C0D-4160-98BD-C2C53F51D5A5}" dt="2023-07-17T10:00:42.212" v="23" actId="478"/>
          <ac:picMkLst>
            <pc:docMk/>
            <pc:sldMk cId="1094170592" sldId="262"/>
            <ac:picMk id="5" creationId="{FFEE282C-F9F5-68AF-D402-3D3BEA5F310F}"/>
          </ac:picMkLst>
        </pc:picChg>
        <pc:picChg chg="add mod modCrop">
          <ac:chgData name="Gabriel Silva dos Anjos" userId="8fb4646b515390da" providerId="LiveId" clId="{8539FCA7-8C0D-4160-98BD-C2C53F51D5A5}" dt="2023-07-17T10:01:49.277" v="31" actId="164"/>
          <ac:picMkLst>
            <pc:docMk/>
            <pc:sldMk cId="1094170592" sldId="262"/>
            <ac:picMk id="6" creationId="{78CA0912-3E27-46E8-501E-03EE04A31344}"/>
          </ac:picMkLst>
        </pc:picChg>
        <pc:picChg chg="add mod modCrop">
          <ac:chgData name="Gabriel Silva dos Anjos" userId="8fb4646b515390da" providerId="LiveId" clId="{8539FCA7-8C0D-4160-98BD-C2C53F51D5A5}" dt="2023-07-17T10:01:49.277" v="31" actId="164"/>
          <ac:picMkLst>
            <pc:docMk/>
            <pc:sldMk cId="1094170592" sldId="262"/>
            <ac:picMk id="9" creationId="{0DD6E294-CBFE-9637-8434-47D35388FA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CEA6-B3B9-DA58-587C-5931AB52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E595C0-83F3-7D14-5F13-289806883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F7488-6826-9374-246E-F08AD110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5AFD5-A11C-C2FD-E5E1-D45D610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F1F1B-A765-716B-708A-D863B66F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9A07E-A87F-E2CD-5EDF-3C9163E6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0F0335-2E75-148D-3E31-DEC8A8B1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80253-20CC-69BB-A093-A019C5C0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E29CD-EDAE-EBE2-3F5A-94EA85C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936A2-9A0B-39CF-99ED-6420764C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65A62-E2AE-E63C-44F7-19D857079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FBBF0F-E23F-F41B-DF9C-EE87D5FC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0C6D3-A9E1-BFF5-F740-D6A8A8F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8D421-089D-C1B7-BBC8-6F42E687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9562F-13F4-D280-8915-1C40DF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3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EAC46-F751-B27B-58EE-4BF9DA9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D37AC-FAC2-824C-ED48-0A579FD3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01D67-210E-7985-DFEF-2D84EA74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61DB9-E4CB-A1F8-FC93-D3DEAA76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FC096-5EEC-41F3-7108-F5862B78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7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CA559-616F-74A1-E520-9E6E8DF1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AD37C5-4236-74D0-A933-F8ABA18A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6132-9A86-0F53-2E50-7CDA6618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2D001-C639-30A1-6F55-52EEFCCF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EF6D8-943F-89B7-ABEA-86CB77B7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7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E049-1BC2-1D29-ACAD-731ABA7B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ED448-2830-48DB-749F-6E8C3F63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479703-F585-20DA-149D-91AE3EF2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29A67-1F10-4D29-BEA0-552C547D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E6F69-8E65-71B8-B829-E8F1D06E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9A1108-FC94-1BAE-A951-72BE7F8A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A7BAA-C722-78D7-F45E-E6F8E543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8C809-B56C-44D1-7920-61EB6187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2C9BED-77E5-BA33-63E1-F4CE564CA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2CE9FE-41D3-F166-ED54-B3488F46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EA159-06CE-2B88-2A3D-6C142C65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E3416D-7044-A966-4EDE-A22A4498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0D6790-38FA-C122-D2C1-253DEE6A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FBD947-C9A0-0A81-132F-FBA42E5B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6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B074-5637-B313-7985-9378EE1A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FF7602-C74A-B74B-1615-8643993F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E7BAF4-DF7A-C1C8-5090-B7D7BEAD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0D623B-2E0F-A731-1C21-46BF820B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AF93A7-6D83-DA79-B3CC-A1BF4255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8B914E-4C3C-8B69-51ED-C603DC67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B2D1B5-B59A-7464-7442-F497B8BF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6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478C-0A35-CC90-56DF-70D633AF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C3CC2-4553-831C-1D8F-C12BF856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B185BE-BD1A-A09B-D518-4A0A0EEB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3CB94-9671-6C81-2DA3-7F000C6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83E80-2F29-99E2-F9AA-4522A5B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A6EEF-C130-1AFD-B1B1-659D697B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37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56B5-024A-0B03-119A-052EB246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8346E3-CBF1-082D-413A-C1A567BB1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35235D-91D9-CBB3-2946-253BBD5C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8DDED8-0C3E-BFE1-2401-B9C363B0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D7280-B6B6-B5F7-10F6-C98B2A5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5C54F-56B6-2809-2178-00DEC129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7AC069-3CEC-1F7A-F8D5-A3B6B895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C204EB-73C4-0211-51F6-B8642E71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F380D-2E89-F879-8FA3-A09621D1D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5C33-8D85-4EB5-B959-96CD8C67C5D5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3007D-563E-2F5B-BB45-1911269F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A29E2-0F94-9E93-1EF2-98BD062F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1709-1ABB-451F-9690-9AB38B77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5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2E74-3D02-67C1-B637-F8D04C24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9085"/>
          </a:xfrm>
        </p:spPr>
        <p:txBody>
          <a:bodyPr>
            <a:normAutofit fontScale="90000"/>
          </a:bodyPr>
          <a:lstStyle/>
          <a:p>
            <a:pPr algn="ctr"/>
            <a:r>
              <a:rPr lang="pt-BR" i="1" dirty="0">
                <a:latin typeface="+mn-lt"/>
              </a:rPr>
              <a:t>Fluxo de Pacientes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62FCE72-153D-2F53-40E6-FED99A5D7C5C}"/>
              </a:ext>
            </a:extLst>
          </p:cNvPr>
          <p:cNvGrpSpPr/>
          <p:nvPr/>
        </p:nvGrpSpPr>
        <p:grpSpPr>
          <a:xfrm>
            <a:off x="2148840" y="516880"/>
            <a:ext cx="7894320" cy="6341120"/>
            <a:chOff x="2148840" y="516880"/>
            <a:chExt cx="7894320" cy="6341120"/>
          </a:xfrm>
        </p:grpSpPr>
        <p:pic>
          <p:nvPicPr>
            <p:cNvPr id="6" name="Imagem 5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78CA0912-3E27-46E8-501E-03EE04A31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7" t="10022" r="8871" b="3969"/>
            <a:stretch/>
          </p:blipFill>
          <p:spPr>
            <a:xfrm>
              <a:off x="2148840" y="516880"/>
              <a:ext cx="7894320" cy="3145869"/>
            </a:xfrm>
            <a:prstGeom prst="rect">
              <a:avLst/>
            </a:prstGeom>
          </p:spPr>
        </p:pic>
        <p:pic>
          <p:nvPicPr>
            <p:cNvPr id="9" name="Imagem 8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0DD6E294-CBFE-9637-8434-47D35388F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5" t="10667" r="8661"/>
            <a:stretch/>
          </p:blipFill>
          <p:spPr>
            <a:xfrm>
              <a:off x="2148840" y="3590544"/>
              <a:ext cx="7894320" cy="3267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1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D90957E0-006E-B8CF-4A56-546AC5972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5417" r="9351"/>
          <a:stretch/>
        </p:blipFill>
        <p:spPr>
          <a:xfrm>
            <a:off x="336000" y="1232716"/>
            <a:ext cx="11520000" cy="43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968C5D4F-DEA2-67F2-1259-95D89B040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4306" r="9444"/>
          <a:stretch/>
        </p:blipFill>
        <p:spPr>
          <a:xfrm>
            <a:off x="336000" y="1221745"/>
            <a:ext cx="11520000" cy="44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DBA49F10-D1DE-10BD-4BAA-2F3107F7E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" t="4306" r="9352" b="-1389"/>
          <a:stretch/>
        </p:blipFill>
        <p:spPr>
          <a:xfrm>
            <a:off x="336000" y="1117599"/>
            <a:ext cx="11520000" cy="44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60A2EFC3-D3E6-7797-0704-59629CDA4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4584" r="9445"/>
          <a:stretch/>
        </p:blipFill>
        <p:spPr>
          <a:xfrm>
            <a:off x="336000" y="1208392"/>
            <a:ext cx="11520000" cy="44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C7FBF6DDC4624E85D594BEEA124857" ma:contentTypeVersion="4" ma:contentTypeDescription="Crie um novo documento." ma:contentTypeScope="" ma:versionID="c3a6a622dab6d17a050bdab9d2f1e1af">
  <xsd:schema xmlns:xsd="http://www.w3.org/2001/XMLSchema" xmlns:xs="http://www.w3.org/2001/XMLSchema" xmlns:p="http://schemas.microsoft.com/office/2006/metadata/properties" xmlns:ns3="b05dbef5-020d-4b5a-8e73-23cf476d4150" targetNamespace="http://schemas.microsoft.com/office/2006/metadata/properties" ma:root="true" ma:fieldsID="0698db734eba1bd947de57cab33d181e" ns3:_="">
    <xsd:import namespace="b05dbef5-020d-4b5a-8e73-23cf476d415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dbef5-020d-4b5a-8e73-23cf476d415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5dbef5-020d-4b5a-8e73-23cf476d4150" xsi:nil="true"/>
  </documentManagement>
</p:properties>
</file>

<file path=customXml/itemProps1.xml><?xml version="1.0" encoding="utf-8"?>
<ds:datastoreItem xmlns:ds="http://schemas.openxmlformats.org/officeDocument/2006/customXml" ds:itemID="{645B1D8E-4F18-4588-9845-92B2FD27E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5dbef5-020d-4b5a-8e73-23cf476d4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ACB1A9-C9FF-4E32-BDA8-1C86B3F3AC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014CF-AA60-4C87-BD9D-AC72A7194A73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b05dbef5-020d-4b5a-8e73-23cf476d41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Fluxo de Pacientes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Pacientes</dc:title>
  <dc:creator>Gabriel Silva dos Anjos</dc:creator>
  <cp:lastModifiedBy>Gabriel Silva dos Anjos</cp:lastModifiedBy>
  <cp:revision>1</cp:revision>
  <dcterms:created xsi:type="dcterms:W3CDTF">2023-07-17T09:31:27Z</dcterms:created>
  <dcterms:modified xsi:type="dcterms:W3CDTF">2023-07-17T10:05:21Z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0x0101008DC7FBF6DDC4624E85D594BEEA124857</vt:lpwstr>
  </property>
</Properties>
</file>