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3CEA6-B3B9-DA58-587C-5931AB521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E595C0-83F3-7D14-5F13-289806883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7F7488-6826-9374-246E-F08AD110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5C33-8D85-4EB5-B959-96CD8C67C5D5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45AFD5-A11C-C2FD-E5E1-D45D6103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2F1F1B-A765-716B-708A-D863B66F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1709-1ABB-451F-9690-9AB38B777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98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9A07E-A87F-E2CD-5EDF-3C9163E6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0F0335-2E75-148D-3E31-DEC8A8B10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F80253-20CC-69BB-A093-A019C5C0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5C33-8D85-4EB5-B959-96CD8C67C5D5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6E29CD-EDAE-EBE2-3F5A-94EA85C9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F936A2-9A0B-39CF-99ED-6420764C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1709-1ABB-451F-9690-9AB38B777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9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565A62-E2AE-E63C-44F7-19D857079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FBBF0F-E23F-F41B-DF9C-EE87D5FCF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20C6D3-A9E1-BFF5-F740-D6A8A8FB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5C33-8D85-4EB5-B959-96CD8C67C5D5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48D421-089D-C1B7-BBC8-6F42E687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9562F-13F4-D280-8915-1C40DF04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1709-1ABB-451F-9690-9AB38B777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53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EAC46-F751-B27B-58EE-4BF9DA99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CD37AC-FAC2-824C-ED48-0A579FD3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B01D67-210E-7985-DFEF-2D84EA74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5C33-8D85-4EB5-B959-96CD8C67C5D5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361DB9-E4CB-A1F8-FC93-D3DEAA76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CFC096-5EEC-41F3-7108-F5862B78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1709-1ABB-451F-9690-9AB38B777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47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CA559-616F-74A1-E520-9E6E8DF1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AD37C5-4236-74D0-A933-F8ABA18A7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A56132-9A86-0F53-2E50-7CDA6618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5C33-8D85-4EB5-B959-96CD8C67C5D5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C2D001-C639-30A1-6F55-52EEFCCF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2EF6D8-943F-89B7-ABEA-86CB77B7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1709-1ABB-451F-9690-9AB38B777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72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DE049-1BC2-1D29-ACAD-731ABA7BD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CED448-2830-48DB-749F-6E8C3F637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479703-F585-20DA-149D-91AE3EF21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129A67-1F10-4D29-BEA0-552C547D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5C33-8D85-4EB5-B959-96CD8C67C5D5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CE6F69-8E65-71B8-B829-E8F1D06E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9A1108-FC94-1BAE-A951-72BE7F8A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1709-1ABB-451F-9690-9AB38B777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75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A7BAA-C722-78D7-F45E-E6F8E5430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F8C809-B56C-44D1-7920-61EB6187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2C9BED-77E5-BA33-63E1-F4CE564CA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2CE9FE-41D3-F166-ED54-B3488F467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2EA159-06CE-2B88-2A3D-6C142C655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E3416D-7044-A966-4EDE-A22A4498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5C33-8D85-4EB5-B959-96CD8C67C5D5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0D6790-38FA-C122-D2C1-253DEE6A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1FBD947-C9A0-0A81-132F-FBA42E5B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1709-1ABB-451F-9690-9AB38B777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66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CB074-5637-B313-7985-9378EE1A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FF7602-C74A-B74B-1615-8643993F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5C33-8D85-4EB5-B959-96CD8C67C5D5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E7BAF4-DF7A-C1C8-5090-B7D7BEAD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0D623B-2E0F-A731-1C21-46BF820B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1709-1ABB-451F-9690-9AB38B777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08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AF93A7-6D83-DA79-B3CC-A1BF4255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5C33-8D85-4EB5-B959-96CD8C67C5D5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8B914E-4C3C-8B69-51ED-C603DC67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B2D1B5-B59A-7464-7442-F497B8BF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1709-1ABB-451F-9690-9AB38B777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46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8478C-0A35-CC90-56DF-70D633AF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1C3CC2-4553-831C-1D8F-C12BF856B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B185BE-BD1A-A09B-D518-4A0A0EEBE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33CB94-9671-6C81-2DA3-7F000C66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5C33-8D85-4EB5-B959-96CD8C67C5D5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F83E80-2F29-99E2-F9AA-4522A5BF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4A6EEF-C130-1AFD-B1B1-659D697B0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1709-1ABB-451F-9690-9AB38B777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37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156B5-024A-0B03-119A-052EB246A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8346E3-CBF1-082D-413A-C1A567BB1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35235D-91D9-CBB3-2946-253BBD5CA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8DDED8-0C3E-BFE1-2401-B9C363B0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5C33-8D85-4EB5-B959-96CD8C67C5D5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0D7280-B6B6-B5F7-10F6-C98B2A5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E5C54F-56B6-2809-2178-00DEC129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1709-1ABB-451F-9690-9AB38B777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58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7AC069-3CEC-1F7A-F8D5-A3B6B895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C204EB-73C4-0211-51F6-B8642E717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1F380D-2E89-F879-8FA3-A09621D1D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5C33-8D85-4EB5-B959-96CD8C67C5D5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D3007D-563E-2F5B-BB45-1911269FD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7A29E2-0F94-9E93-1EF2-98BD062FE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81709-1ABB-451F-9690-9AB38B777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65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92E74-3D02-67C1-B637-F8D04C24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9085"/>
          </a:xfrm>
        </p:spPr>
        <p:txBody>
          <a:bodyPr>
            <a:normAutofit fontScale="90000"/>
          </a:bodyPr>
          <a:lstStyle/>
          <a:p>
            <a:pPr algn="ctr"/>
            <a:r>
              <a:rPr lang="pt-BR" i="1" dirty="0">
                <a:latin typeface="+mn-lt"/>
              </a:rPr>
              <a:t>Fluxo de Pacientes</a:t>
            </a:r>
          </a:p>
        </p:txBody>
      </p:sp>
      <p:pic>
        <p:nvPicPr>
          <p:cNvPr id="4" name="Imagem 3" descr="Gráfico, Gráfico de barras&#10;&#10;Descrição gerada automaticamente">
            <a:extLst>
              <a:ext uri="{FF2B5EF4-FFF2-40B4-BE49-F238E27FC236}">
                <a16:creationId xmlns:a16="http://schemas.microsoft.com/office/drawing/2014/main" id="{B75F7061-024E-333E-2550-1E6A09A25A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" t="9198" r="7871"/>
          <a:stretch/>
        </p:blipFill>
        <p:spPr>
          <a:xfrm>
            <a:off x="2306758" y="651296"/>
            <a:ext cx="7560000" cy="3145868"/>
          </a:xfrm>
          <a:prstGeom prst="rect">
            <a:avLst/>
          </a:prstGeom>
        </p:spPr>
      </p:pic>
      <p:pic>
        <p:nvPicPr>
          <p:cNvPr id="5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FFEE282C-F9F5-68AF-D402-3D3BEA5F31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8" t="9198" r="8813"/>
          <a:stretch/>
        </p:blipFill>
        <p:spPr>
          <a:xfrm>
            <a:off x="2316000" y="3657325"/>
            <a:ext cx="7560000" cy="32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7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Gráfico, Gráfico de barras&#10;&#10;Descrição gerada automaticamente">
            <a:extLst>
              <a:ext uri="{FF2B5EF4-FFF2-40B4-BE49-F238E27FC236}">
                <a16:creationId xmlns:a16="http://schemas.microsoft.com/office/drawing/2014/main" id="{DF0241BF-40A5-71D5-8F48-1ADDB673BD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6" t="4862" r="9259"/>
          <a:stretch/>
        </p:blipFill>
        <p:spPr>
          <a:xfrm>
            <a:off x="336000" y="1219815"/>
            <a:ext cx="11520000" cy="441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3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Gráfico de barras&#10;&#10;Descrição gerada automaticamente">
            <a:extLst>
              <a:ext uri="{FF2B5EF4-FFF2-40B4-BE49-F238E27FC236}">
                <a16:creationId xmlns:a16="http://schemas.microsoft.com/office/drawing/2014/main" id="{FE755CD1-0F74-50F0-E081-2D6752557A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5" t="4306" r="9352"/>
          <a:stretch/>
        </p:blipFill>
        <p:spPr>
          <a:xfrm>
            <a:off x="248960" y="1233954"/>
            <a:ext cx="11520000" cy="439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4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Gráfico de barras&#10;&#10;Descrição gerada automaticamente">
            <a:extLst>
              <a:ext uri="{FF2B5EF4-FFF2-40B4-BE49-F238E27FC236}">
                <a16:creationId xmlns:a16="http://schemas.microsoft.com/office/drawing/2014/main" id="{25746650-3DCF-6F75-C2D6-2C8C55145C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8" t="4306" r="8982"/>
          <a:stretch/>
        </p:blipFill>
        <p:spPr>
          <a:xfrm>
            <a:off x="336000" y="1211880"/>
            <a:ext cx="11520000" cy="443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9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Gráfico de barras&#10;&#10;Descrição gerada automaticamente">
            <a:extLst>
              <a:ext uri="{FF2B5EF4-FFF2-40B4-BE49-F238E27FC236}">
                <a16:creationId xmlns:a16="http://schemas.microsoft.com/office/drawing/2014/main" id="{1CB9ACC0-227E-2451-16DB-A2C3C248B2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8" t="4584" r="9445"/>
          <a:stretch/>
        </p:blipFill>
        <p:spPr>
          <a:xfrm>
            <a:off x="336000" y="1205897"/>
            <a:ext cx="11520000" cy="444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79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05dbef5-020d-4b5a-8e73-23cf476d415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DC7FBF6DDC4624E85D594BEEA124857" ma:contentTypeVersion="4" ma:contentTypeDescription="Crie um novo documento." ma:contentTypeScope="" ma:versionID="c3a6a622dab6d17a050bdab9d2f1e1af">
  <xsd:schema xmlns:xsd="http://www.w3.org/2001/XMLSchema" xmlns:xs="http://www.w3.org/2001/XMLSchema" xmlns:p="http://schemas.microsoft.com/office/2006/metadata/properties" xmlns:ns3="b05dbef5-020d-4b5a-8e73-23cf476d4150" targetNamespace="http://schemas.microsoft.com/office/2006/metadata/properties" ma:root="true" ma:fieldsID="0698db734eba1bd947de57cab33d181e" ns3:_="">
    <xsd:import namespace="b05dbef5-020d-4b5a-8e73-23cf476d4150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dbef5-020d-4b5a-8e73-23cf476d4150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E014CF-AA60-4C87-BD9D-AC72A7194A73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  <ds:schemaRef ds:uri="b05dbef5-020d-4b5a-8e73-23cf476d4150"/>
  </ds:schemaRefs>
</ds:datastoreItem>
</file>

<file path=customXml/itemProps2.xml><?xml version="1.0" encoding="utf-8"?>
<ds:datastoreItem xmlns:ds="http://schemas.openxmlformats.org/officeDocument/2006/customXml" ds:itemID="{98ACB1A9-C9FF-4E32-BDA8-1C86B3F3AC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5B1D8E-4F18-4588-9845-92B2FD27E3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5dbef5-020d-4b5a-8e73-23cf476d41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Fluxo de Pacientes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Fluxo de Pacientes</dc:title>
  <dc:creator>Gabriel Silva dos Anjos</dc:creator>
  <cp:lastModifiedBy>Gabriel Silva dos Anjos</cp:lastModifiedBy>
  <cp:revision>1</cp:revision>
  <dcterms:created xsi:type="dcterms:W3CDTF">2023-07-17T09:31:27Z</dcterms:created>
  <dcterms:modified xsi:type="dcterms:W3CDTF">2023-07-17T09:48:50Z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0x0101008DC7FBF6DDC4624E85D594BEEA124857</vt:lpwstr>
  </property>
</Properties>
</file>