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F61"/>
    <a:srgbClr val="0C3C59"/>
    <a:srgbClr val="1774AD"/>
    <a:srgbClr val="1449B4"/>
    <a:srgbClr val="5D71D5"/>
    <a:srgbClr val="082359"/>
    <a:srgbClr val="D0CECE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2019-D2B0-4065-A0C3-9D2B1481D5FB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B4DA-7B90-4443-96F1-64237BB28DE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5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2019-D2B0-4065-A0C3-9D2B1481D5FB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B4DA-7B90-4443-96F1-64237BB28D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13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2019-D2B0-4065-A0C3-9D2B1481D5FB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B4DA-7B90-4443-96F1-64237BB28D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125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2019-D2B0-4065-A0C3-9D2B1481D5FB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B4DA-7B90-4443-96F1-64237BB28DE7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5079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2019-D2B0-4065-A0C3-9D2B1481D5FB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B4DA-7B90-4443-96F1-64237BB28D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143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2019-D2B0-4065-A0C3-9D2B1481D5FB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B4DA-7B90-4443-96F1-64237BB28DE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5654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2019-D2B0-4065-A0C3-9D2B1481D5FB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B4DA-7B90-4443-96F1-64237BB28D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036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2019-D2B0-4065-A0C3-9D2B1481D5FB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B4DA-7B90-4443-96F1-64237BB28D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604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2019-D2B0-4065-A0C3-9D2B1481D5FB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B4DA-7B90-4443-96F1-64237BB28D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30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2019-D2B0-4065-A0C3-9D2B1481D5FB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B4DA-7B90-4443-96F1-64237BB28D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2019-D2B0-4065-A0C3-9D2B1481D5FB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B4DA-7B90-4443-96F1-64237BB28D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5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2019-D2B0-4065-A0C3-9D2B1481D5FB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B4DA-7B90-4443-96F1-64237BB28D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58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2019-D2B0-4065-A0C3-9D2B1481D5FB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B4DA-7B90-4443-96F1-64237BB28D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15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2019-D2B0-4065-A0C3-9D2B1481D5FB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B4DA-7B90-4443-96F1-64237BB28D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73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2019-D2B0-4065-A0C3-9D2B1481D5FB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B4DA-7B90-4443-96F1-64237BB28D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29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2019-D2B0-4065-A0C3-9D2B1481D5FB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B4DA-7B90-4443-96F1-64237BB28D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50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2019-D2B0-4065-A0C3-9D2B1481D5FB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B4DA-7B90-4443-96F1-64237BB28D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76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9732019-D2B0-4065-A0C3-9D2B1481D5FB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E5EB4DA-7B90-4443-96F1-64237BB28D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736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FBB41CC-A67A-2BCB-91E5-B04B964E191F}"/>
              </a:ext>
            </a:extLst>
          </p:cNvPr>
          <p:cNvSpPr/>
          <p:nvPr/>
        </p:nvSpPr>
        <p:spPr>
          <a:xfrm>
            <a:off x="3704253" y="261257"/>
            <a:ext cx="1483567" cy="802432"/>
          </a:xfrm>
          <a:prstGeom prst="roundRect">
            <a:avLst/>
          </a:prstGeom>
          <a:solidFill>
            <a:srgbClr val="0D0D0D">
              <a:alpha val="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0E81CC5-819B-9B90-46A5-1AB1F22B0BAC}"/>
              </a:ext>
            </a:extLst>
          </p:cNvPr>
          <p:cNvSpPr/>
          <p:nvPr/>
        </p:nvSpPr>
        <p:spPr>
          <a:xfrm>
            <a:off x="7004182" y="261257"/>
            <a:ext cx="1483567" cy="802432"/>
          </a:xfrm>
          <a:prstGeom prst="roundRect">
            <a:avLst/>
          </a:prstGeom>
          <a:solidFill>
            <a:srgbClr val="0D0D0D">
              <a:alpha val="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BB7CA74-E0AB-4067-4BB6-C96EF5C3B023}"/>
              </a:ext>
            </a:extLst>
          </p:cNvPr>
          <p:cNvSpPr/>
          <p:nvPr/>
        </p:nvSpPr>
        <p:spPr>
          <a:xfrm>
            <a:off x="5368215" y="261257"/>
            <a:ext cx="1483567" cy="802432"/>
          </a:xfrm>
          <a:prstGeom prst="roundRect">
            <a:avLst/>
          </a:prstGeom>
          <a:solidFill>
            <a:srgbClr val="0D0D0D">
              <a:alpha val="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98EA365-802E-F90D-706B-309FA88BAD93}"/>
              </a:ext>
            </a:extLst>
          </p:cNvPr>
          <p:cNvSpPr/>
          <p:nvPr/>
        </p:nvSpPr>
        <p:spPr>
          <a:xfrm>
            <a:off x="10276116" y="261257"/>
            <a:ext cx="1483567" cy="802432"/>
          </a:xfrm>
          <a:prstGeom prst="roundRect">
            <a:avLst/>
          </a:prstGeom>
          <a:solidFill>
            <a:srgbClr val="0D0D0D">
              <a:alpha val="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80CC1BF-266E-81BF-DF08-83944AB35FB9}"/>
              </a:ext>
            </a:extLst>
          </p:cNvPr>
          <p:cNvSpPr/>
          <p:nvPr/>
        </p:nvSpPr>
        <p:spPr>
          <a:xfrm>
            <a:off x="8640149" y="261257"/>
            <a:ext cx="1483567" cy="802432"/>
          </a:xfrm>
          <a:prstGeom prst="roundRect">
            <a:avLst/>
          </a:prstGeom>
          <a:solidFill>
            <a:srgbClr val="0D0D0D">
              <a:alpha val="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333C9CD-EC8F-7FDC-971F-5A3C27D9B213}"/>
              </a:ext>
            </a:extLst>
          </p:cNvPr>
          <p:cNvSpPr/>
          <p:nvPr/>
        </p:nvSpPr>
        <p:spPr>
          <a:xfrm>
            <a:off x="373223" y="1136948"/>
            <a:ext cx="3844213" cy="2697934"/>
          </a:xfrm>
          <a:prstGeom prst="roundRect">
            <a:avLst/>
          </a:prstGeom>
          <a:solidFill>
            <a:srgbClr val="D0CECE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8D0AA68-DE78-102C-FCDE-00B9308CA4B9}"/>
              </a:ext>
            </a:extLst>
          </p:cNvPr>
          <p:cNvSpPr/>
          <p:nvPr/>
        </p:nvSpPr>
        <p:spPr>
          <a:xfrm>
            <a:off x="4369836" y="1153360"/>
            <a:ext cx="4540899" cy="2697934"/>
          </a:xfrm>
          <a:prstGeom prst="roundRect">
            <a:avLst/>
          </a:prstGeom>
          <a:solidFill>
            <a:srgbClr val="D0CECE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D68A5C8-4328-F07A-E6B9-45B7F6C974FA}"/>
              </a:ext>
            </a:extLst>
          </p:cNvPr>
          <p:cNvSpPr/>
          <p:nvPr/>
        </p:nvSpPr>
        <p:spPr>
          <a:xfrm>
            <a:off x="9063135" y="1153360"/>
            <a:ext cx="2982685" cy="2697934"/>
          </a:xfrm>
          <a:prstGeom prst="roundRect">
            <a:avLst/>
          </a:prstGeom>
          <a:solidFill>
            <a:srgbClr val="D0CECE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5E4457F-6CD7-6033-9E9B-F66988DB0199}"/>
              </a:ext>
            </a:extLst>
          </p:cNvPr>
          <p:cNvSpPr/>
          <p:nvPr/>
        </p:nvSpPr>
        <p:spPr>
          <a:xfrm>
            <a:off x="525624" y="4021494"/>
            <a:ext cx="5383765" cy="2697934"/>
          </a:xfrm>
          <a:prstGeom prst="roundRect">
            <a:avLst/>
          </a:prstGeom>
          <a:solidFill>
            <a:srgbClr val="D0CECE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DBAE3AE-BAC1-352A-8A6F-826C1DAB2AC9}"/>
              </a:ext>
            </a:extLst>
          </p:cNvPr>
          <p:cNvSpPr/>
          <p:nvPr/>
        </p:nvSpPr>
        <p:spPr>
          <a:xfrm>
            <a:off x="6282612" y="4021494"/>
            <a:ext cx="5763208" cy="2697934"/>
          </a:xfrm>
          <a:prstGeom prst="roundRect">
            <a:avLst/>
          </a:prstGeom>
          <a:solidFill>
            <a:srgbClr val="D0CECE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C774C3D-9380-C10D-AA6C-F06CBF00A9FD}"/>
              </a:ext>
            </a:extLst>
          </p:cNvPr>
          <p:cNvCxnSpPr>
            <a:cxnSpLocks/>
          </p:cNvCxnSpPr>
          <p:nvPr/>
        </p:nvCxnSpPr>
        <p:spPr>
          <a:xfrm>
            <a:off x="10276116" y="4170784"/>
            <a:ext cx="0" cy="2360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Interface gráfica do usuário, Gráfico, Aplicativo, Tabela&#10;&#10;Descrição gerada automaticamente">
            <a:extLst>
              <a:ext uri="{FF2B5EF4-FFF2-40B4-BE49-F238E27FC236}">
                <a16:creationId xmlns:a16="http://schemas.microsoft.com/office/drawing/2014/main" id="{FDBC2896-298B-61B1-F1BB-78CD254C5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Fluxograma: Processo Alternativo 10">
            <a:extLst>
              <a:ext uri="{FF2B5EF4-FFF2-40B4-BE49-F238E27FC236}">
                <a16:creationId xmlns:a16="http://schemas.microsoft.com/office/drawing/2014/main" id="{4BBCEC5C-E06F-B380-135F-3F2CE2ED607D}"/>
              </a:ext>
            </a:extLst>
          </p:cNvPr>
          <p:cNvSpPr/>
          <p:nvPr/>
        </p:nvSpPr>
        <p:spPr>
          <a:xfrm>
            <a:off x="448550" y="368006"/>
            <a:ext cx="1655601" cy="770690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213" h="2697934">
                <a:moveTo>
                  <a:pt x="0" y="344881"/>
                </a:moveTo>
                <a:cubicBezTo>
                  <a:pt x="0" y="96543"/>
                  <a:pt x="201318" y="0"/>
                  <a:pt x="449656" y="0"/>
                </a:cubicBezTo>
                <a:lnTo>
                  <a:pt x="3394557" y="0"/>
                </a:lnTo>
                <a:cubicBezTo>
                  <a:pt x="3642895" y="0"/>
                  <a:pt x="3844213" y="96543"/>
                  <a:pt x="3844213" y="344881"/>
                </a:cubicBezTo>
                <a:lnTo>
                  <a:pt x="3834688" y="2400678"/>
                </a:lnTo>
                <a:cubicBezTo>
                  <a:pt x="3834688" y="2649016"/>
                  <a:pt x="3642895" y="2697934"/>
                  <a:pt x="3394557" y="2697934"/>
                </a:cubicBezTo>
                <a:lnTo>
                  <a:pt x="449656" y="2697934"/>
                </a:lnTo>
                <a:cubicBezTo>
                  <a:pt x="201318" y="2697934"/>
                  <a:pt x="0" y="2620441"/>
                  <a:pt x="0" y="2372103"/>
                </a:cubicBezTo>
                <a:lnTo>
                  <a:pt x="0" y="344881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17A8EEE-A1AF-EC71-0286-01B7D670A7BE}"/>
              </a:ext>
            </a:extLst>
          </p:cNvPr>
          <p:cNvSpPr txBox="1"/>
          <p:nvPr/>
        </p:nvSpPr>
        <p:spPr>
          <a:xfrm>
            <a:off x="1276351" y="-776"/>
            <a:ext cx="522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Análise Vendedores e Equipes de vendas</a:t>
            </a:r>
          </a:p>
        </p:txBody>
      </p:sp>
      <p:sp>
        <p:nvSpPr>
          <p:cNvPr id="17" name="Fluxograma: Processo Alternativo 10">
            <a:extLst>
              <a:ext uri="{FF2B5EF4-FFF2-40B4-BE49-F238E27FC236}">
                <a16:creationId xmlns:a16="http://schemas.microsoft.com/office/drawing/2014/main" id="{BD382552-7D8B-4E21-674E-F7B814F6ABE1}"/>
              </a:ext>
            </a:extLst>
          </p:cNvPr>
          <p:cNvSpPr/>
          <p:nvPr/>
        </p:nvSpPr>
        <p:spPr>
          <a:xfrm>
            <a:off x="2328085" y="386305"/>
            <a:ext cx="1655601" cy="770690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213" h="2697934">
                <a:moveTo>
                  <a:pt x="0" y="344881"/>
                </a:moveTo>
                <a:cubicBezTo>
                  <a:pt x="0" y="96543"/>
                  <a:pt x="201318" y="0"/>
                  <a:pt x="449656" y="0"/>
                </a:cubicBezTo>
                <a:lnTo>
                  <a:pt x="3394557" y="0"/>
                </a:lnTo>
                <a:cubicBezTo>
                  <a:pt x="3642895" y="0"/>
                  <a:pt x="3844213" y="96543"/>
                  <a:pt x="3844213" y="344881"/>
                </a:cubicBezTo>
                <a:lnTo>
                  <a:pt x="3834688" y="2400678"/>
                </a:lnTo>
                <a:cubicBezTo>
                  <a:pt x="3834688" y="2649016"/>
                  <a:pt x="3642895" y="2697934"/>
                  <a:pt x="3394557" y="2697934"/>
                </a:cubicBezTo>
                <a:lnTo>
                  <a:pt x="449656" y="2697934"/>
                </a:lnTo>
                <a:cubicBezTo>
                  <a:pt x="201318" y="2697934"/>
                  <a:pt x="0" y="2620441"/>
                  <a:pt x="0" y="2372103"/>
                </a:cubicBezTo>
                <a:lnTo>
                  <a:pt x="0" y="344881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luxograma: Processo Alternativo 10">
            <a:extLst>
              <a:ext uri="{FF2B5EF4-FFF2-40B4-BE49-F238E27FC236}">
                <a16:creationId xmlns:a16="http://schemas.microsoft.com/office/drawing/2014/main" id="{F81E35A0-2525-D09B-6368-87C40637E5E5}"/>
              </a:ext>
            </a:extLst>
          </p:cNvPr>
          <p:cNvSpPr/>
          <p:nvPr/>
        </p:nvSpPr>
        <p:spPr>
          <a:xfrm>
            <a:off x="4217436" y="378099"/>
            <a:ext cx="1655601" cy="770690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213" h="2697934">
                <a:moveTo>
                  <a:pt x="0" y="344881"/>
                </a:moveTo>
                <a:cubicBezTo>
                  <a:pt x="0" y="96543"/>
                  <a:pt x="201318" y="0"/>
                  <a:pt x="449656" y="0"/>
                </a:cubicBezTo>
                <a:lnTo>
                  <a:pt x="3394557" y="0"/>
                </a:lnTo>
                <a:cubicBezTo>
                  <a:pt x="3642895" y="0"/>
                  <a:pt x="3844213" y="96543"/>
                  <a:pt x="3844213" y="344881"/>
                </a:cubicBezTo>
                <a:lnTo>
                  <a:pt x="3834688" y="2400678"/>
                </a:lnTo>
                <a:cubicBezTo>
                  <a:pt x="3834688" y="2649016"/>
                  <a:pt x="3642895" y="2697934"/>
                  <a:pt x="3394557" y="2697934"/>
                </a:cubicBezTo>
                <a:lnTo>
                  <a:pt x="449656" y="2697934"/>
                </a:lnTo>
                <a:cubicBezTo>
                  <a:pt x="201318" y="2697934"/>
                  <a:pt x="0" y="2620441"/>
                  <a:pt x="0" y="2372103"/>
                </a:cubicBezTo>
                <a:lnTo>
                  <a:pt x="0" y="344881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Processo Alternativo 10">
            <a:extLst>
              <a:ext uri="{FF2B5EF4-FFF2-40B4-BE49-F238E27FC236}">
                <a16:creationId xmlns:a16="http://schemas.microsoft.com/office/drawing/2014/main" id="{B294CD7F-93E9-B982-D359-26151C283B6D}"/>
              </a:ext>
            </a:extLst>
          </p:cNvPr>
          <p:cNvSpPr/>
          <p:nvPr/>
        </p:nvSpPr>
        <p:spPr>
          <a:xfrm>
            <a:off x="6118647" y="386305"/>
            <a:ext cx="1655601" cy="770690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213" h="2697934">
                <a:moveTo>
                  <a:pt x="0" y="344881"/>
                </a:moveTo>
                <a:cubicBezTo>
                  <a:pt x="0" y="96543"/>
                  <a:pt x="201318" y="0"/>
                  <a:pt x="449656" y="0"/>
                </a:cubicBezTo>
                <a:lnTo>
                  <a:pt x="3394557" y="0"/>
                </a:lnTo>
                <a:cubicBezTo>
                  <a:pt x="3642895" y="0"/>
                  <a:pt x="3844213" y="96543"/>
                  <a:pt x="3844213" y="344881"/>
                </a:cubicBezTo>
                <a:lnTo>
                  <a:pt x="3834688" y="2400678"/>
                </a:lnTo>
                <a:cubicBezTo>
                  <a:pt x="3834688" y="2649016"/>
                  <a:pt x="3642895" y="2697934"/>
                  <a:pt x="3394557" y="2697934"/>
                </a:cubicBezTo>
                <a:lnTo>
                  <a:pt x="449656" y="2697934"/>
                </a:lnTo>
                <a:cubicBezTo>
                  <a:pt x="201318" y="2697934"/>
                  <a:pt x="0" y="2620441"/>
                  <a:pt x="0" y="2372103"/>
                </a:cubicBezTo>
                <a:lnTo>
                  <a:pt x="0" y="344881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Processo Alternativo 10">
            <a:extLst>
              <a:ext uri="{FF2B5EF4-FFF2-40B4-BE49-F238E27FC236}">
                <a16:creationId xmlns:a16="http://schemas.microsoft.com/office/drawing/2014/main" id="{15FB82D1-057E-97A3-0AAF-6B6B3768C6F2}"/>
              </a:ext>
            </a:extLst>
          </p:cNvPr>
          <p:cNvSpPr/>
          <p:nvPr/>
        </p:nvSpPr>
        <p:spPr>
          <a:xfrm>
            <a:off x="7926648" y="386305"/>
            <a:ext cx="1655601" cy="770690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213" h="2697934">
                <a:moveTo>
                  <a:pt x="0" y="344881"/>
                </a:moveTo>
                <a:cubicBezTo>
                  <a:pt x="0" y="96543"/>
                  <a:pt x="201318" y="0"/>
                  <a:pt x="449656" y="0"/>
                </a:cubicBezTo>
                <a:lnTo>
                  <a:pt x="3394557" y="0"/>
                </a:lnTo>
                <a:cubicBezTo>
                  <a:pt x="3642895" y="0"/>
                  <a:pt x="3844213" y="96543"/>
                  <a:pt x="3844213" y="344881"/>
                </a:cubicBezTo>
                <a:lnTo>
                  <a:pt x="3834688" y="2400678"/>
                </a:lnTo>
                <a:cubicBezTo>
                  <a:pt x="3834688" y="2649016"/>
                  <a:pt x="3642895" y="2697934"/>
                  <a:pt x="3394557" y="2697934"/>
                </a:cubicBezTo>
                <a:lnTo>
                  <a:pt x="449656" y="2697934"/>
                </a:lnTo>
                <a:cubicBezTo>
                  <a:pt x="201318" y="2697934"/>
                  <a:pt x="0" y="2620441"/>
                  <a:pt x="0" y="2372103"/>
                </a:cubicBezTo>
                <a:lnTo>
                  <a:pt x="0" y="344881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Processo Alternativo 10">
            <a:extLst>
              <a:ext uri="{FF2B5EF4-FFF2-40B4-BE49-F238E27FC236}">
                <a16:creationId xmlns:a16="http://schemas.microsoft.com/office/drawing/2014/main" id="{1EC76B68-E939-DC4D-11D5-5CB9BD402BFD}"/>
              </a:ext>
            </a:extLst>
          </p:cNvPr>
          <p:cNvSpPr/>
          <p:nvPr/>
        </p:nvSpPr>
        <p:spPr>
          <a:xfrm>
            <a:off x="9798796" y="378099"/>
            <a:ext cx="2019981" cy="770690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213" h="2697934">
                <a:moveTo>
                  <a:pt x="0" y="344881"/>
                </a:moveTo>
                <a:cubicBezTo>
                  <a:pt x="0" y="96543"/>
                  <a:pt x="201318" y="0"/>
                  <a:pt x="449656" y="0"/>
                </a:cubicBezTo>
                <a:lnTo>
                  <a:pt x="3394557" y="0"/>
                </a:lnTo>
                <a:cubicBezTo>
                  <a:pt x="3642895" y="0"/>
                  <a:pt x="3844213" y="96543"/>
                  <a:pt x="3844213" y="344881"/>
                </a:cubicBezTo>
                <a:lnTo>
                  <a:pt x="3834688" y="2400678"/>
                </a:lnTo>
                <a:cubicBezTo>
                  <a:pt x="3834688" y="2649016"/>
                  <a:pt x="3642895" y="2697934"/>
                  <a:pt x="3394557" y="2697934"/>
                </a:cubicBezTo>
                <a:lnTo>
                  <a:pt x="449656" y="2697934"/>
                </a:lnTo>
                <a:cubicBezTo>
                  <a:pt x="201318" y="2697934"/>
                  <a:pt x="0" y="2620441"/>
                  <a:pt x="0" y="2372103"/>
                </a:cubicBezTo>
                <a:lnTo>
                  <a:pt x="0" y="344881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luxograma: Processo Alternativo 10">
            <a:extLst>
              <a:ext uri="{FF2B5EF4-FFF2-40B4-BE49-F238E27FC236}">
                <a16:creationId xmlns:a16="http://schemas.microsoft.com/office/drawing/2014/main" id="{6FC9FA09-06D8-D155-1C3C-7C80E6413442}"/>
              </a:ext>
            </a:extLst>
          </p:cNvPr>
          <p:cNvSpPr/>
          <p:nvPr/>
        </p:nvSpPr>
        <p:spPr>
          <a:xfrm>
            <a:off x="220823" y="1299371"/>
            <a:ext cx="8266925" cy="2129629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31879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31879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327821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  <a:gd name="connsiteX0" fmla="*/ 0 w 3844213"/>
              <a:gd name="connsiteY0" fmla="*/ 344881 h 2709534"/>
              <a:gd name="connsiteX1" fmla="*/ 318796 w 3844213"/>
              <a:gd name="connsiteY1" fmla="*/ 0 h 2709534"/>
              <a:gd name="connsiteX2" fmla="*/ 3394557 w 3844213"/>
              <a:gd name="connsiteY2" fmla="*/ 0 h 2709534"/>
              <a:gd name="connsiteX3" fmla="*/ 3844213 w 3844213"/>
              <a:gd name="connsiteY3" fmla="*/ 344881 h 2709534"/>
              <a:gd name="connsiteX4" fmla="*/ 3834688 w 3844213"/>
              <a:gd name="connsiteY4" fmla="*/ 2400678 h 2709534"/>
              <a:gd name="connsiteX5" fmla="*/ 3534442 w 3844213"/>
              <a:gd name="connsiteY5" fmla="*/ 2709534 h 2709534"/>
              <a:gd name="connsiteX6" fmla="*/ 327821 w 3844213"/>
              <a:gd name="connsiteY6" fmla="*/ 2697934 h 2709534"/>
              <a:gd name="connsiteX7" fmla="*/ 0 w 3844213"/>
              <a:gd name="connsiteY7" fmla="*/ 2372103 h 2709534"/>
              <a:gd name="connsiteX8" fmla="*/ 0 w 3844213"/>
              <a:gd name="connsiteY8" fmla="*/ 344881 h 2709534"/>
              <a:gd name="connsiteX0" fmla="*/ 0 w 3844213"/>
              <a:gd name="connsiteY0" fmla="*/ 344881 h 2709534"/>
              <a:gd name="connsiteX1" fmla="*/ 318796 w 3844213"/>
              <a:gd name="connsiteY1" fmla="*/ 0 h 2709534"/>
              <a:gd name="connsiteX2" fmla="*/ 3538955 w 3844213"/>
              <a:gd name="connsiteY2" fmla="*/ 34800 h 2709534"/>
              <a:gd name="connsiteX3" fmla="*/ 3844213 w 3844213"/>
              <a:gd name="connsiteY3" fmla="*/ 344881 h 2709534"/>
              <a:gd name="connsiteX4" fmla="*/ 3834688 w 3844213"/>
              <a:gd name="connsiteY4" fmla="*/ 2400678 h 2709534"/>
              <a:gd name="connsiteX5" fmla="*/ 3534442 w 3844213"/>
              <a:gd name="connsiteY5" fmla="*/ 2709534 h 2709534"/>
              <a:gd name="connsiteX6" fmla="*/ 327821 w 3844213"/>
              <a:gd name="connsiteY6" fmla="*/ 2697934 h 2709534"/>
              <a:gd name="connsiteX7" fmla="*/ 0 w 3844213"/>
              <a:gd name="connsiteY7" fmla="*/ 2372103 h 2709534"/>
              <a:gd name="connsiteX8" fmla="*/ 0 w 3844213"/>
              <a:gd name="connsiteY8" fmla="*/ 344881 h 2709534"/>
              <a:gd name="connsiteX0" fmla="*/ 373 w 3844586"/>
              <a:gd name="connsiteY0" fmla="*/ 356481 h 2721134"/>
              <a:gd name="connsiteX1" fmla="*/ 228921 w 3844586"/>
              <a:gd name="connsiteY1" fmla="*/ 0 h 2721134"/>
              <a:gd name="connsiteX2" fmla="*/ 3539328 w 3844586"/>
              <a:gd name="connsiteY2" fmla="*/ 46400 h 2721134"/>
              <a:gd name="connsiteX3" fmla="*/ 3844586 w 3844586"/>
              <a:gd name="connsiteY3" fmla="*/ 356481 h 2721134"/>
              <a:gd name="connsiteX4" fmla="*/ 3835061 w 3844586"/>
              <a:gd name="connsiteY4" fmla="*/ 2412278 h 2721134"/>
              <a:gd name="connsiteX5" fmla="*/ 3534815 w 3844586"/>
              <a:gd name="connsiteY5" fmla="*/ 2721134 h 2721134"/>
              <a:gd name="connsiteX6" fmla="*/ 328194 w 3844586"/>
              <a:gd name="connsiteY6" fmla="*/ 2709534 h 2721134"/>
              <a:gd name="connsiteX7" fmla="*/ 373 w 3844586"/>
              <a:gd name="connsiteY7" fmla="*/ 2383703 h 2721134"/>
              <a:gd name="connsiteX8" fmla="*/ 373 w 3844586"/>
              <a:gd name="connsiteY8" fmla="*/ 356481 h 2721134"/>
              <a:gd name="connsiteX0" fmla="*/ 373 w 3844586"/>
              <a:gd name="connsiteY0" fmla="*/ 356481 h 2721134"/>
              <a:gd name="connsiteX1" fmla="*/ 228921 w 3844586"/>
              <a:gd name="connsiteY1" fmla="*/ 0 h 2721134"/>
              <a:gd name="connsiteX2" fmla="*/ 3539328 w 3844586"/>
              <a:gd name="connsiteY2" fmla="*/ 46400 h 2721134"/>
              <a:gd name="connsiteX3" fmla="*/ 3844586 w 3844586"/>
              <a:gd name="connsiteY3" fmla="*/ 356481 h 2721134"/>
              <a:gd name="connsiteX4" fmla="*/ 3835061 w 3844586"/>
              <a:gd name="connsiteY4" fmla="*/ 2412278 h 2721134"/>
              <a:gd name="connsiteX5" fmla="*/ 3534815 w 3844586"/>
              <a:gd name="connsiteY5" fmla="*/ 2721134 h 2721134"/>
              <a:gd name="connsiteX6" fmla="*/ 246971 w 3844586"/>
              <a:gd name="connsiteY6" fmla="*/ 2709534 h 2721134"/>
              <a:gd name="connsiteX7" fmla="*/ 373 w 3844586"/>
              <a:gd name="connsiteY7" fmla="*/ 2383703 h 2721134"/>
              <a:gd name="connsiteX8" fmla="*/ 373 w 3844586"/>
              <a:gd name="connsiteY8" fmla="*/ 356481 h 272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586" h="2721134">
                <a:moveTo>
                  <a:pt x="373" y="356481"/>
                </a:moveTo>
                <a:cubicBezTo>
                  <a:pt x="373" y="108143"/>
                  <a:pt x="-19417" y="0"/>
                  <a:pt x="228921" y="0"/>
                </a:cubicBezTo>
                <a:lnTo>
                  <a:pt x="3539328" y="46400"/>
                </a:lnTo>
                <a:cubicBezTo>
                  <a:pt x="3787666" y="46400"/>
                  <a:pt x="3844586" y="108143"/>
                  <a:pt x="3844586" y="356481"/>
                </a:cubicBezTo>
                <a:lnTo>
                  <a:pt x="3835061" y="2412278"/>
                </a:lnTo>
                <a:cubicBezTo>
                  <a:pt x="3835061" y="2660616"/>
                  <a:pt x="3783153" y="2721134"/>
                  <a:pt x="3534815" y="2721134"/>
                </a:cubicBezTo>
                <a:lnTo>
                  <a:pt x="246971" y="2709534"/>
                </a:lnTo>
                <a:cubicBezTo>
                  <a:pt x="-1367" y="2709534"/>
                  <a:pt x="373" y="2632041"/>
                  <a:pt x="373" y="2383703"/>
                </a:cubicBezTo>
                <a:lnTo>
                  <a:pt x="373" y="356481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luxograma: Processo Alternativo 10">
            <a:extLst>
              <a:ext uri="{FF2B5EF4-FFF2-40B4-BE49-F238E27FC236}">
                <a16:creationId xmlns:a16="http://schemas.microsoft.com/office/drawing/2014/main" id="{CE92B087-83EF-7CB4-7EA6-62FB11DEDE09}"/>
              </a:ext>
            </a:extLst>
          </p:cNvPr>
          <p:cNvSpPr/>
          <p:nvPr/>
        </p:nvSpPr>
        <p:spPr>
          <a:xfrm>
            <a:off x="8640148" y="1327195"/>
            <a:ext cx="3178629" cy="2129629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213" h="2697934">
                <a:moveTo>
                  <a:pt x="0" y="344881"/>
                </a:moveTo>
                <a:cubicBezTo>
                  <a:pt x="0" y="96543"/>
                  <a:pt x="201318" y="0"/>
                  <a:pt x="449656" y="0"/>
                </a:cubicBezTo>
                <a:lnTo>
                  <a:pt x="3394557" y="0"/>
                </a:lnTo>
                <a:cubicBezTo>
                  <a:pt x="3642895" y="0"/>
                  <a:pt x="3844213" y="96543"/>
                  <a:pt x="3844213" y="344881"/>
                </a:cubicBezTo>
                <a:lnTo>
                  <a:pt x="3834688" y="2400678"/>
                </a:lnTo>
                <a:cubicBezTo>
                  <a:pt x="3834688" y="2649016"/>
                  <a:pt x="3642895" y="2697934"/>
                  <a:pt x="3394557" y="2697934"/>
                </a:cubicBezTo>
                <a:lnTo>
                  <a:pt x="449656" y="2697934"/>
                </a:lnTo>
                <a:cubicBezTo>
                  <a:pt x="201318" y="2697934"/>
                  <a:pt x="0" y="2620441"/>
                  <a:pt x="0" y="2372103"/>
                </a:cubicBezTo>
                <a:lnTo>
                  <a:pt x="0" y="344881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luxograma: Processo Alternativo 10">
            <a:extLst>
              <a:ext uri="{FF2B5EF4-FFF2-40B4-BE49-F238E27FC236}">
                <a16:creationId xmlns:a16="http://schemas.microsoft.com/office/drawing/2014/main" id="{A9755A75-8DF5-F3C4-DF80-F9369887EE89}"/>
              </a:ext>
            </a:extLst>
          </p:cNvPr>
          <p:cNvSpPr/>
          <p:nvPr/>
        </p:nvSpPr>
        <p:spPr>
          <a:xfrm>
            <a:off x="220823" y="3589108"/>
            <a:ext cx="7553424" cy="3135543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313923 w 3844213"/>
              <a:gd name="connsiteY1" fmla="*/ 24512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313923 w 3844213"/>
              <a:gd name="connsiteY1" fmla="*/ 24512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265447 w 3844213"/>
              <a:gd name="connsiteY6" fmla="*/ 2689763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  <a:gd name="connsiteX0" fmla="*/ 0 w 3844213"/>
              <a:gd name="connsiteY0" fmla="*/ 336710 h 2689763"/>
              <a:gd name="connsiteX1" fmla="*/ 313923 w 3844213"/>
              <a:gd name="connsiteY1" fmla="*/ 16341 h 2689763"/>
              <a:gd name="connsiteX2" fmla="*/ 3544833 w 3844213"/>
              <a:gd name="connsiteY2" fmla="*/ 0 h 2689763"/>
              <a:gd name="connsiteX3" fmla="*/ 3844213 w 3844213"/>
              <a:gd name="connsiteY3" fmla="*/ 336710 h 2689763"/>
              <a:gd name="connsiteX4" fmla="*/ 3834688 w 3844213"/>
              <a:gd name="connsiteY4" fmla="*/ 2392507 h 2689763"/>
              <a:gd name="connsiteX5" fmla="*/ 3394557 w 3844213"/>
              <a:gd name="connsiteY5" fmla="*/ 2689763 h 2689763"/>
              <a:gd name="connsiteX6" fmla="*/ 265447 w 3844213"/>
              <a:gd name="connsiteY6" fmla="*/ 2681592 h 2689763"/>
              <a:gd name="connsiteX7" fmla="*/ 0 w 3844213"/>
              <a:gd name="connsiteY7" fmla="*/ 2363932 h 2689763"/>
              <a:gd name="connsiteX8" fmla="*/ 0 w 3844213"/>
              <a:gd name="connsiteY8" fmla="*/ 336710 h 2689763"/>
              <a:gd name="connsiteX0" fmla="*/ 0 w 3844213"/>
              <a:gd name="connsiteY0" fmla="*/ 336710 h 2689763"/>
              <a:gd name="connsiteX1" fmla="*/ 313923 w 3844213"/>
              <a:gd name="connsiteY1" fmla="*/ 16341 h 2689763"/>
              <a:gd name="connsiteX2" fmla="*/ 3544833 w 3844213"/>
              <a:gd name="connsiteY2" fmla="*/ 0 h 2689763"/>
              <a:gd name="connsiteX3" fmla="*/ 3844213 w 3844213"/>
              <a:gd name="connsiteY3" fmla="*/ 336710 h 2689763"/>
              <a:gd name="connsiteX4" fmla="*/ 3834688 w 3844213"/>
              <a:gd name="connsiteY4" fmla="*/ 2392507 h 2689763"/>
              <a:gd name="connsiteX5" fmla="*/ 3554528 w 3844213"/>
              <a:gd name="connsiteY5" fmla="*/ 2689763 h 2689763"/>
              <a:gd name="connsiteX6" fmla="*/ 265447 w 3844213"/>
              <a:gd name="connsiteY6" fmla="*/ 2681592 h 2689763"/>
              <a:gd name="connsiteX7" fmla="*/ 0 w 3844213"/>
              <a:gd name="connsiteY7" fmla="*/ 2363932 h 2689763"/>
              <a:gd name="connsiteX8" fmla="*/ 0 w 3844213"/>
              <a:gd name="connsiteY8" fmla="*/ 336710 h 268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213" h="2689763">
                <a:moveTo>
                  <a:pt x="0" y="336710"/>
                </a:moveTo>
                <a:cubicBezTo>
                  <a:pt x="0" y="88372"/>
                  <a:pt x="65585" y="16341"/>
                  <a:pt x="313923" y="16341"/>
                </a:cubicBezTo>
                <a:lnTo>
                  <a:pt x="3544833" y="0"/>
                </a:lnTo>
                <a:cubicBezTo>
                  <a:pt x="3793171" y="0"/>
                  <a:pt x="3844213" y="88372"/>
                  <a:pt x="3844213" y="336710"/>
                </a:cubicBezTo>
                <a:lnTo>
                  <a:pt x="3834688" y="2392507"/>
                </a:lnTo>
                <a:cubicBezTo>
                  <a:pt x="3834688" y="2640845"/>
                  <a:pt x="3802866" y="2689763"/>
                  <a:pt x="3554528" y="2689763"/>
                </a:cubicBezTo>
                <a:lnTo>
                  <a:pt x="265447" y="2681592"/>
                </a:lnTo>
                <a:cubicBezTo>
                  <a:pt x="17109" y="2681592"/>
                  <a:pt x="0" y="2612270"/>
                  <a:pt x="0" y="2363932"/>
                </a:cubicBezTo>
                <a:lnTo>
                  <a:pt x="0" y="336710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luxograma: Processo Alternativo 10">
            <a:extLst>
              <a:ext uri="{FF2B5EF4-FFF2-40B4-BE49-F238E27FC236}">
                <a16:creationId xmlns:a16="http://schemas.microsoft.com/office/drawing/2014/main" id="{1D93C2F8-BBE8-E333-5DB3-8C66AA13DE6A}"/>
              </a:ext>
            </a:extLst>
          </p:cNvPr>
          <p:cNvSpPr/>
          <p:nvPr/>
        </p:nvSpPr>
        <p:spPr>
          <a:xfrm>
            <a:off x="7926647" y="3590681"/>
            <a:ext cx="4119173" cy="3128747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213" h="2697934">
                <a:moveTo>
                  <a:pt x="0" y="344881"/>
                </a:moveTo>
                <a:cubicBezTo>
                  <a:pt x="0" y="96543"/>
                  <a:pt x="201318" y="0"/>
                  <a:pt x="449656" y="0"/>
                </a:cubicBezTo>
                <a:lnTo>
                  <a:pt x="3394557" y="0"/>
                </a:lnTo>
                <a:cubicBezTo>
                  <a:pt x="3642895" y="0"/>
                  <a:pt x="3844213" y="96543"/>
                  <a:pt x="3844213" y="344881"/>
                </a:cubicBezTo>
                <a:lnTo>
                  <a:pt x="3834688" y="2400678"/>
                </a:lnTo>
                <a:cubicBezTo>
                  <a:pt x="3834688" y="2649016"/>
                  <a:pt x="3642895" y="2697934"/>
                  <a:pt x="3394557" y="2697934"/>
                </a:cubicBezTo>
                <a:lnTo>
                  <a:pt x="449656" y="2697934"/>
                </a:lnTo>
                <a:cubicBezTo>
                  <a:pt x="201318" y="2697934"/>
                  <a:pt x="0" y="2620441"/>
                  <a:pt x="0" y="2372103"/>
                </a:cubicBezTo>
                <a:lnTo>
                  <a:pt x="0" y="344881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87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3C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FBB41CC-A67A-2BCB-91E5-B04B964E191F}"/>
              </a:ext>
            </a:extLst>
          </p:cNvPr>
          <p:cNvSpPr/>
          <p:nvPr/>
        </p:nvSpPr>
        <p:spPr>
          <a:xfrm>
            <a:off x="2079172" y="226329"/>
            <a:ext cx="1772816" cy="802432"/>
          </a:xfrm>
          <a:prstGeom prst="roundRect">
            <a:avLst/>
          </a:pr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2">
                    <a:lumMod val="50000"/>
                  </a:schemeClr>
                </a:solidFill>
              </a:ln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C774C3D-9380-C10D-AA6C-F06CBF00A9FD}"/>
              </a:ext>
            </a:extLst>
          </p:cNvPr>
          <p:cNvCxnSpPr>
            <a:cxnSpLocks/>
          </p:cNvCxnSpPr>
          <p:nvPr/>
        </p:nvCxnSpPr>
        <p:spPr>
          <a:xfrm>
            <a:off x="10276116" y="4170784"/>
            <a:ext cx="0" cy="2360645"/>
          </a:xfrm>
          <a:prstGeom prst="line">
            <a:avLst/>
          </a:prstGeom>
          <a:ln>
            <a:solidFill>
              <a:srgbClr val="0C3C59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uxograma: Processo Alternativo 10">
            <a:extLst>
              <a:ext uri="{FF2B5EF4-FFF2-40B4-BE49-F238E27FC236}">
                <a16:creationId xmlns:a16="http://schemas.microsoft.com/office/drawing/2014/main" id="{419B05AB-6D43-578B-BC04-AD877D27DF82}"/>
              </a:ext>
            </a:extLst>
          </p:cNvPr>
          <p:cNvSpPr/>
          <p:nvPr/>
        </p:nvSpPr>
        <p:spPr>
          <a:xfrm>
            <a:off x="373224" y="1153360"/>
            <a:ext cx="3844213" cy="2697934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213" h="2697934">
                <a:moveTo>
                  <a:pt x="0" y="344881"/>
                </a:moveTo>
                <a:cubicBezTo>
                  <a:pt x="0" y="96543"/>
                  <a:pt x="201318" y="0"/>
                  <a:pt x="449656" y="0"/>
                </a:cubicBezTo>
                <a:lnTo>
                  <a:pt x="3394557" y="0"/>
                </a:lnTo>
                <a:cubicBezTo>
                  <a:pt x="3642895" y="0"/>
                  <a:pt x="3844213" y="96543"/>
                  <a:pt x="3844213" y="344881"/>
                </a:cubicBezTo>
                <a:lnTo>
                  <a:pt x="3834688" y="2400678"/>
                </a:lnTo>
                <a:cubicBezTo>
                  <a:pt x="3834688" y="2649016"/>
                  <a:pt x="3642895" y="2697934"/>
                  <a:pt x="3394557" y="2697934"/>
                </a:cubicBezTo>
                <a:lnTo>
                  <a:pt x="449656" y="2697934"/>
                </a:lnTo>
                <a:cubicBezTo>
                  <a:pt x="201318" y="2697934"/>
                  <a:pt x="0" y="2620441"/>
                  <a:pt x="0" y="2372103"/>
                </a:cubicBezTo>
                <a:lnTo>
                  <a:pt x="0" y="344881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Processo Alternativo 10">
            <a:extLst>
              <a:ext uri="{FF2B5EF4-FFF2-40B4-BE49-F238E27FC236}">
                <a16:creationId xmlns:a16="http://schemas.microsoft.com/office/drawing/2014/main" id="{84EDE1D7-6F4D-9748-4888-D78055FCFEF3}"/>
              </a:ext>
            </a:extLst>
          </p:cNvPr>
          <p:cNvSpPr/>
          <p:nvPr/>
        </p:nvSpPr>
        <p:spPr>
          <a:xfrm>
            <a:off x="4369836" y="1153360"/>
            <a:ext cx="4540899" cy="2697934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213" h="2697934">
                <a:moveTo>
                  <a:pt x="0" y="344881"/>
                </a:moveTo>
                <a:cubicBezTo>
                  <a:pt x="0" y="96543"/>
                  <a:pt x="201318" y="0"/>
                  <a:pt x="449656" y="0"/>
                </a:cubicBezTo>
                <a:lnTo>
                  <a:pt x="3394557" y="0"/>
                </a:lnTo>
                <a:cubicBezTo>
                  <a:pt x="3642895" y="0"/>
                  <a:pt x="3844213" y="96543"/>
                  <a:pt x="3844213" y="344881"/>
                </a:cubicBezTo>
                <a:lnTo>
                  <a:pt x="3834688" y="2400678"/>
                </a:lnTo>
                <a:cubicBezTo>
                  <a:pt x="3834688" y="2649016"/>
                  <a:pt x="3642895" y="2697934"/>
                  <a:pt x="3394557" y="2697934"/>
                </a:cubicBezTo>
                <a:lnTo>
                  <a:pt x="449656" y="2697934"/>
                </a:lnTo>
                <a:cubicBezTo>
                  <a:pt x="201318" y="2697934"/>
                  <a:pt x="0" y="2620441"/>
                  <a:pt x="0" y="2372103"/>
                </a:cubicBezTo>
                <a:lnTo>
                  <a:pt x="0" y="344881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Processo Alternativo 10">
            <a:extLst>
              <a:ext uri="{FF2B5EF4-FFF2-40B4-BE49-F238E27FC236}">
                <a16:creationId xmlns:a16="http://schemas.microsoft.com/office/drawing/2014/main" id="{BB54720D-9613-2044-BE85-3DF10418CCC1}"/>
              </a:ext>
            </a:extLst>
          </p:cNvPr>
          <p:cNvSpPr/>
          <p:nvPr/>
        </p:nvSpPr>
        <p:spPr>
          <a:xfrm>
            <a:off x="9063134" y="1153360"/>
            <a:ext cx="2982686" cy="2697934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213" h="2697934">
                <a:moveTo>
                  <a:pt x="0" y="344881"/>
                </a:moveTo>
                <a:cubicBezTo>
                  <a:pt x="0" y="96543"/>
                  <a:pt x="201318" y="0"/>
                  <a:pt x="449656" y="0"/>
                </a:cubicBezTo>
                <a:lnTo>
                  <a:pt x="3394557" y="0"/>
                </a:lnTo>
                <a:cubicBezTo>
                  <a:pt x="3642895" y="0"/>
                  <a:pt x="3844213" y="96543"/>
                  <a:pt x="3844213" y="344881"/>
                </a:cubicBezTo>
                <a:lnTo>
                  <a:pt x="3834688" y="2400678"/>
                </a:lnTo>
                <a:cubicBezTo>
                  <a:pt x="3834688" y="2649016"/>
                  <a:pt x="3642895" y="2697934"/>
                  <a:pt x="3394557" y="2697934"/>
                </a:cubicBezTo>
                <a:lnTo>
                  <a:pt x="449656" y="2697934"/>
                </a:lnTo>
                <a:cubicBezTo>
                  <a:pt x="201318" y="2697934"/>
                  <a:pt x="0" y="2620441"/>
                  <a:pt x="0" y="2372103"/>
                </a:cubicBezTo>
                <a:lnTo>
                  <a:pt x="0" y="344881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luxograma: Processo Alternativo 10">
            <a:extLst>
              <a:ext uri="{FF2B5EF4-FFF2-40B4-BE49-F238E27FC236}">
                <a16:creationId xmlns:a16="http://schemas.microsoft.com/office/drawing/2014/main" id="{FA3F8428-5D9D-6DF3-ED24-31AD61DF020B}"/>
              </a:ext>
            </a:extLst>
          </p:cNvPr>
          <p:cNvSpPr/>
          <p:nvPr/>
        </p:nvSpPr>
        <p:spPr>
          <a:xfrm>
            <a:off x="373224" y="4021494"/>
            <a:ext cx="5656101" cy="2697934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213" h="2697934">
                <a:moveTo>
                  <a:pt x="0" y="344881"/>
                </a:moveTo>
                <a:cubicBezTo>
                  <a:pt x="0" y="96543"/>
                  <a:pt x="201318" y="0"/>
                  <a:pt x="449656" y="0"/>
                </a:cubicBezTo>
                <a:lnTo>
                  <a:pt x="3394557" y="0"/>
                </a:lnTo>
                <a:cubicBezTo>
                  <a:pt x="3642895" y="0"/>
                  <a:pt x="3844213" y="96543"/>
                  <a:pt x="3844213" y="344881"/>
                </a:cubicBezTo>
                <a:lnTo>
                  <a:pt x="3834688" y="2400678"/>
                </a:lnTo>
                <a:cubicBezTo>
                  <a:pt x="3834688" y="2649016"/>
                  <a:pt x="3642895" y="2697934"/>
                  <a:pt x="3394557" y="2697934"/>
                </a:cubicBezTo>
                <a:lnTo>
                  <a:pt x="449656" y="2697934"/>
                </a:lnTo>
                <a:cubicBezTo>
                  <a:pt x="201318" y="2697934"/>
                  <a:pt x="0" y="2620441"/>
                  <a:pt x="0" y="2372103"/>
                </a:cubicBezTo>
                <a:lnTo>
                  <a:pt x="0" y="344881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Processo Alternativo 10">
            <a:extLst>
              <a:ext uri="{FF2B5EF4-FFF2-40B4-BE49-F238E27FC236}">
                <a16:creationId xmlns:a16="http://schemas.microsoft.com/office/drawing/2014/main" id="{97135FE4-4671-4B05-E2A2-777D966CAB61}"/>
              </a:ext>
            </a:extLst>
          </p:cNvPr>
          <p:cNvSpPr/>
          <p:nvPr/>
        </p:nvSpPr>
        <p:spPr>
          <a:xfrm>
            <a:off x="6389719" y="4002139"/>
            <a:ext cx="5656101" cy="2697934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213" h="2697934">
                <a:moveTo>
                  <a:pt x="0" y="344881"/>
                </a:moveTo>
                <a:cubicBezTo>
                  <a:pt x="0" y="96543"/>
                  <a:pt x="201318" y="0"/>
                  <a:pt x="449656" y="0"/>
                </a:cubicBezTo>
                <a:lnTo>
                  <a:pt x="3394557" y="0"/>
                </a:lnTo>
                <a:cubicBezTo>
                  <a:pt x="3642895" y="0"/>
                  <a:pt x="3844213" y="96543"/>
                  <a:pt x="3844213" y="344881"/>
                </a:cubicBezTo>
                <a:lnTo>
                  <a:pt x="3834688" y="2400678"/>
                </a:lnTo>
                <a:cubicBezTo>
                  <a:pt x="3834688" y="2649016"/>
                  <a:pt x="3642895" y="2697934"/>
                  <a:pt x="3394557" y="2697934"/>
                </a:cubicBezTo>
                <a:lnTo>
                  <a:pt x="449656" y="2697934"/>
                </a:lnTo>
                <a:cubicBezTo>
                  <a:pt x="201318" y="2697934"/>
                  <a:pt x="0" y="2620441"/>
                  <a:pt x="0" y="2372103"/>
                </a:cubicBezTo>
                <a:lnTo>
                  <a:pt x="0" y="344881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189CB216-5B6E-1798-8A81-57513C8455DB}"/>
              </a:ext>
            </a:extLst>
          </p:cNvPr>
          <p:cNvSpPr/>
          <p:nvPr/>
        </p:nvSpPr>
        <p:spPr>
          <a:xfrm>
            <a:off x="4099252" y="226329"/>
            <a:ext cx="1772816" cy="802432"/>
          </a:xfrm>
          <a:prstGeom prst="roundRect">
            <a:avLst/>
          </a:pr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2">
                    <a:lumMod val="50000"/>
                  </a:schemeClr>
                </a:solidFill>
              </a:ln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73056F9C-B69D-D583-E1B2-83819E1BD1CA}"/>
              </a:ext>
            </a:extLst>
          </p:cNvPr>
          <p:cNvSpPr/>
          <p:nvPr/>
        </p:nvSpPr>
        <p:spPr>
          <a:xfrm>
            <a:off x="6096000" y="219392"/>
            <a:ext cx="1772816" cy="802432"/>
          </a:xfrm>
          <a:prstGeom prst="roundRect">
            <a:avLst/>
          </a:pr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2">
                    <a:lumMod val="50000"/>
                  </a:schemeClr>
                </a:solidFill>
              </a:ln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38B980D-A538-4227-3FB7-5EB0AB436865}"/>
              </a:ext>
            </a:extLst>
          </p:cNvPr>
          <p:cNvSpPr/>
          <p:nvPr/>
        </p:nvSpPr>
        <p:spPr>
          <a:xfrm>
            <a:off x="8116080" y="226329"/>
            <a:ext cx="1772816" cy="802432"/>
          </a:xfrm>
          <a:prstGeom prst="roundRect">
            <a:avLst/>
          </a:pr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2">
                    <a:lumMod val="50000"/>
                  </a:schemeClr>
                </a:solidFill>
              </a:ln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5EE694F-47EF-3868-E577-7F4DD66232E5}"/>
              </a:ext>
            </a:extLst>
          </p:cNvPr>
          <p:cNvSpPr/>
          <p:nvPr/>
        </p:nvSpPr>
        <p:spPr>
          <a:xfrm>
            <a:off x="10112828" y="226329"/>
            <a:ext cx="1772816" cy="802432"/>
          </a:xfrm>
          <a:prstGeom prst="roundRect">
            <a:avLst/>
          </a:pr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2">
                    <a:lumMod val="50000"/>
                  </a:schemeClr>
                </a:solidFill>
              </a:ln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770336F-C14E-27D4-9AFA-1297E5F184F4}"/>
              </a:ext>
            </a:extLst>
          </p:cNvPr>
          <p:cNvSpPr/>
          <p:nvPr/>
        </p:nvSpPr>
        <p:spPr>
          <a:xfrm>
            <a:off x="0" y="0"/>
            <a:ext cx="220825" cy="6858000"/>
          </a:xfrm>
          <a:prstGeom prst="rect">
            <a:avLst/>
          </a:pr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2">
                    <a:lumMod val="50000"/>
                  </a:schemeClr>
                </a:solidFill>
              </a:ln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E60B63F-FC6E-9AEB-1D21-083D46F5A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" y="0"/>
            <a:ext cx="226329" cy="226329"/>
          </a:xfrm>
          <a:prstGeom prst="rect">
            <a:avLst/>
          </a:prstGeom>
        </p:spPr>
      </p:pic>
      <p:pic>
        <p:nvPicPr>
          <p:cNvPr id="16" name="Gráfico 15" descr="Dólar estrutura de tópicos">
            <a:extLst>
              <a:ext uri="{FF2B5EF4-FFF2-40B4-BE49-F238E27FC236}">
                <a16:creationId xmlns:a16="http://schemas.microsoft.com/office/drawing/2014/main" id="{37CD54B6-9746-C815-265F-246428321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83595" y="337222"/>
            <a:ext cx="481242" cy="481242"/>
          </a:xfrm>
          <a:prstGeom prst="rect">
            <a:avLst/>
          </a:prstGeom>
        </p:spPr>
      </p:pic>
      <p:pic>
        <p:nvPicPr>
          <p:cNvPr id="20" name="Gráfico 19" descr="Dólar estrutura de tópicos">
            <a:extLst>
              <a:ext uri="{FF2B5EF4-FFF2-40B4-BE49-F238E27FC236}">
                <a16:creationId xmlns:a16="http://schemas.microsoft.com/office/drawing/2014/main" id="{66DF8D34-271F-B790-DC2B-8AF26717B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9870" y="337222"/>
            <a:ext cx="481242" cy="481242"/>
          </a:xfrm>
          <a:prstGeom prst="rect">
            <a:avLst/>
          </a:prstGeom>
        </p:spPr>
      </p:pic>
      <p:pic>
        <p:nvPicPr>
          <p:cNvPr id="22" name="Gráfico 21" descr="Dólar estrutura de tópicos">
            <a:extLst>
              <a:ext uri="{FF2B5EF4-FFF2-40B4-BE49-F238E27FC236}">
                <a16:creationId xmlns:a16="http://schemas.microsoft.com/office/drawing/2014/main" id="{B7AD87C1-CFB1-48F1-AC96-A7D3881C0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9313" y="336059"/>
            <a:ext cx="481242" cy="481242"/>
          </a:xfrm>
          <a:prstGeom prst="rect">
            <a:avLst/>
          </a:prstGeom>
        </p:spPr>
      </p:pic>
      <p:pic>
        <p:nvPicPr>
          <p:cNvPr id="24" name="Imagem 23" descr="Ícone&#10;&#10;Descrição gerada automaticamente">
            <a:extLst>
              <a:ext uri="{FF2B5EF4-FFF2-40B4-BE49-F238E27FC236}">
                <a16:creationId xmlns:a16="http://schemas.microsoft.com/office/drawing/2014/main" id="{E74A2410-A608-3ED2-D247-44BEA7F679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329" y="336059"/>
            <a:ext cx="427492" cy="427492"/>
          </a:xfrm>
          <a:prstGeom prst="rect">
            <a:avLst/>
          </a:prstGeom>
        </p:spPr>
      </p:pic>
      <p:pic>
        <p:nvPicPr>
          <p:cNvPr id="8" name="Imagem 7" descr="Logotipo&#10;&#10;Descrição gerada automaticamente com confiança média">
            <a:extLst>
              <a:ext uri="{FF2B5EF4-FFF2-40B4-BE49-F238E27FC236}">
                <a16:creationId xmlns:a16="http://schemas.microsoft.com/office/drawing/2014/main" id="{1C192C13-0E8C-CA71-BFFD-D92973CCDE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03" y="18818"/>
            <a:ext cx="1015478" cy="67679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A76EE3A-7852-EE26-3BF7-C157956CCD99}"/>
              </a:ext>
            </a:extLst>
          </p:cNvPr>
          <p:cNvSpPr txBox="1"/>
          <p:nvPr/>
        </p:nvSpPr>
        <p:spPr>
          <a:xfrm>
            <a:off x="436305" y="627545"/>
            <a:ext cx="1323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masis MT Pro Black" panose="020B0604020202020204" pitchFamily="18" charset="0"/>
              </a:rPr>
              <a:t>Dashboard Vendas</a:t>
            </a:r>
          </a:p>
        </p:txBody>
      </p:sp>
    </p:spTree>
    <p:extLst>
      <p:ext uri="{BB962C8B-B14F-4D97-AF65-F5344CB8AC3E}">
        <p14:creationId xmlns:p14="http://schemas.microsoft.com/office/powerpoint/2010/main" val="409047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3C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C774C3D-9380-C10D-AA6C-F06CBF00A9FD}"/>
              </a:ext>
            </a:extLst>
          </p:cNvPr>
          <p:cNvCxnSpPr>
            <a:cxnSpLocks/>
          </p:cNvCxnSpPr>
          <p:nvPr/>
        </p:nvCxnSpPr>
        <p:spPr>
          <a:xfrm>
            <a:off x="10276116" y="4170784"/>
            <a:ext cx="0" cy="2360645"/>
          </a:xfrm>
          <a:prstGeom prst="line">
            <a:avLst/>
          </a:prstGeom>
          <a:ln>
            <a:solidFill>
              <a:srgbClr val="0C3C59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xograma: Processo Alternativo 10">
            <a:extLst>
              <a:ext uri="{FF2B5EF4-FFF2-40B4-BE49-F238E27FC236}">
                <a16:creationId xmlns:a16="http://schemas.microsoft.com/office/drawing/2014/main" id="{9EE64142-9497-CCFF-7B1C-3C3064B9829C}"/>
              </a:ext>
            </a:extLst>
          </p:cNvPr>
          <p:cNvSpPr/>
          <p:nvPr/>
        </p:nvSpPr>
        <p:spPr>
          <a:xfrm>
            <a:off x="448550" y="368006"/>
            <a:ext cx="1655601" cy="770690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213" h="2697934">
                <a:moveTo>
                  <a:pt x="0" y="344881"/>
                </a:moveTo>
                <a:cubicBezTo>
                  <a:pt x="0" y="96543"/>
                  <a:pt x="201318" y="0"/>
                  <a:pt x="449656" y="0"/>
                </a:cubicBezTo>
                <a:lnTo>
                  <a:pt x="3394557" y="0"/>
                </a:lnTo>
                <a:cubicBezTo>
                  <a:pt x="3642895" y="0"/>
                  <a:pt x="3844213" y="96543"/>
                  <a:pt x="3844213" y="344881"/>
                </a:cubicBezTo>
                <a:lnTo>
                  <a:pt x="3834688" y="2400678"/>
                </a:lnTo>
                <a:cubicBezTo>
                  <a:pt x="3834688" y="2649016"/>
                  <a:pt x="3642895" y="2697934"/>
                  <a:pt x="3394557" y="2697934"/>
                </a:cubicBezTo>
                <a:lnTo>
                  <a:pt x="449656" y="2697934"/>
                </a:lnTo>
                <a:cubicBezTo>
                  <a:pt x="201318" y="2697934"/>
                  <a:pt x="0" y="2620441"/>
                  <a:pt x="0" y="2372103"/>
                </a:cubicBezTo>
                <a:lnTo>
                  <a:pt x="0" y="344881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Processo Alternativo 10">
            <a:extLst>
              <a:ext uri="{FF2B5EF4-FFF2-40B4-BE49-F238E27FC236}">
                <a16:creationId xmlns:a16="http://schemas.microsoft.com/office/drawing/2014/main" id="{8BDA24E1-B31A-3319-18B5-5881A6F7C178}"/>
              </a:ext>
            </a:extLst>
          </p:cNvPr>
          <p:cNvSpPr/>
          <p:nvPr/>
        </p:nvSpPr>
        <p:spPr>
          <a:xfrm>
            <a:off x="2328085" y="386305"/>
            <a:ext cx="1655601" cy="770690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213" h="2697934">
                <a:moveTo>
                  <a:pt x="0" y="344881"/>
                </a:moveTo>
                <a:cubicBezTo>
                  <a:pt x="0" y="96543"/>
                  <a:pt x="201318" y="0"/>
                  <a:pt x="449656" y="0"/>
                </a:cubicBezTo>
                <a:lnTo>
                  <a:pt x="3394557" y="0"/>
                </a:lnTo>
                <a:cubicBezTo>
                  <a:pt x="3642895" y="0"/>
                  <a:pt x="3844213" y="96543"/>
                  <a:pt x="3844213" y="344881"/>
                </a:cubicBezTo>
                <a:lnTo>
                  <a:pt x="3834688" y="2400678"/>
                </a:lnTo>
                <a:cubicBezTo>
                  <a:pt x="3834688" y="2649016"/>
                  <a:pt x="3642895" y="2697934"/>
                  <a:pt x="3394557" y="2697934"/>
                </a:cubicBezTo>
                <a:lnTo>
                  <a:pt x="449656" y="2697934"/>
                </a:lnTo>
                <a:cubicBezTo>
                  <a:pt x="201318" y="2697934"/>
                  <a:pt x="0" y="2620441"/>
                  <a:pt x="0" y="2372103"/>
                </a:cubicBezTo>
                <a:lnTo>
                  <a:pt x="0" y="344881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Processo Alternativo 10">
            <a:extLst>
              <a:ext uri="{FF2B5EF4-FFF2-40B4-BE49-F238E27FC236}">
                <a16:creationId xmlns:a16="http://schemas.microsoft.com/office/drawing/2014/main" id="{50BED129-08B9-C8AC-FE19-B5AAFB406348}"/>
              </a:ext>
            </a:extLst>
          </p:cNvPr>
          <p:cNvSpPr/>
          <p:nvPr/>
        </p:nvSpPr>
        <p:spPr>
          <a:xfrm>
            <a:off x="4217436" y="378099"/>
            <a:ext cx="1655601" cy="770690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213" h="2697934">
                <a:moveTo>
                  <a:pt x="0" y="344881"/>
                </a:moveTo>
                <a:cubicBezTo>
                  <a:pt x="0" y="96543"/>
                  <a:pt x="201318" y="0"/>
                  <a:pt x="449656" y="0"/>
                </a:cubicBezTo>
                <a:lnTo>
                  <a:pt x="3394557" y="0"/>
                </a:lnTo>
                <a:cubicBezTo>
                  <a:pt x="3642895" y="0"/>
                  <a:pt x="3844213" y="96543"/>
                  <a:pt x="3844213" y="344881"/>
                </a:cubicBezTo>
                <a:lnTo>
                  <a:pt x="3834688" y="2400678"/>
                </a:lnTo>
                <a:cubicBezTo>
                  <a:pt x="3834688" y="2649016"/>
                  <a:pt x="3642895" y="2697934"/>
                  <a:pt x="3394557" y="2697934"/>
                </a:cubicBezTo>
                <a:lnTo>
                  <a:pt x="449656" y="2697934"/>
                </a:lnTo>
                <a:cubicBezTo>
                  <a:pt x="201318" y="2697934"/>
                  <a:pt x="0" y="2620441"/>
                  <a:pt x="0" y="2372103"/>
                </a:cubicBezTo>
                <a:lnTo>
                  <a:pt x="0" y="344881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Processo Alternativo 10">
            <a:extLst>
              <a:ext uri="{FF2B5EF4-FFF2-40B4-BE49-F238E27FC236}">
                <a16:creationId xmlns:a16="http://schemas.microsoft.com/office/drawing/2014/main" id="{88BA3074-18F3-C70C-10CE-5186245EC760}"/>
              </a:ext>
            </a:extLst>
          </p:cNvPr>
          <p:cNvSpPr/>
          <p:nvPr/>
        </p:nvSpPr>
        <p:spPr>
          <a:xfrm>
            <a:off x="6118647" y="386305"/>
            <a:ext cx="1655601" cy="770690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213" h="2697934">
                <a:moveTo>
                  <a:pt x="0" y="344881"/>
                </a:moveTo>
                <a:cubicBezTo>
                  <a:pt x="0" y="96543"/>
                  <a:pt x="201318" y="0"/>
                  <a:pt x="449656" y="0"/>
                </a:cubicBezTo>
                <a:lnTo>
                  <a:pt x="3394557" y="0"/>
                </a:lnTo>
                <a:cubicBezTo>
                  <a:pt x="3642895" y="0"/>
                  <a:pt x="3844213" y="96543"/>
                  <a:pt x="3844213" y="344881"/>
                </a:cubicBezTo>
                <a:lnTo>
                  <a:pt x="3834688" y="2400678"/>
                </a:lnTo>
                <a:cubicBezTo>
                  <a:pt x="3834688" y="2649016"/>
                  <a:pt x="3642895" y="2697934"/>
                  <a:pt x="3394557" y="2697934"/>
                </a:cubicBezTo>
                <a:lnTo>
                  <a:pt x="449656" y="2697934"/>
                </a:lnTo>
                <a:cubicBezTo>
                  <a:pt x="201318" y="2697934"/>
                  <a:pt x="0" y="2620441"/>
                  <a:pt x="0" y="2372103"/>
                </a:cubicBezTo>
                <a:lnTo>
                  <a:pt x="0" y="344881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10">
            <a:extLst>
              <a:ext uri="{FF2B5EF4-FFF2-40B4-BE49-F238E27FC236}">
                <a16:creationId xmlns:a16="http://schemas.microsoft.com/office/drawing/2014/main" id="{0FAA3EF7-9480-1497-696A-13BA5D2D3481}"/>
              </a:ext>
            </a:extLst>
          </p:cNvPr>
          <p:cNvSpPr/>
          <p:nvPr/>
        </p:nvSpPr>
        <p:spPr>
          <a:xfrm>
            <a:off x="7926648" y="386305"/>
            <a:ext cx="1655601" cy="770690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213" h="2697934">
                <a:moveTo>
                  <a:pt x="0" y="344881"/>
                </a:moveTo>
                <a:cubicBezTo>
                  <a:pt x="0" y="96543"/>
                  <a:pt x="201318" y="0"/>
                  <a:pt x="449656" y="0"/>
                </a:cubicBezTo>
                <a:lnTo>
                  <a:pt x="3394557" y="0"/>
                </a:lnTo>
                <a:cubicBezTo>
                  <a:pt x="3642895" y="0"/>
                  <a:pt x="3844213" y="96543"/>
                  <a:pt x="3844213" y="344881"/>
                </a:cubicBezTo>
                <a:lnTo>
                  <a:pt x="3834688" y="2400678"/>
                </a:lnTo>
                <a:cubicBezTo>
                  <a:pt x="3834688" y="2649016"/>
                  <a:pt x="3642895" y="2697934"/>
                  <a:pt x="3394557" y="2697934"/>
                </a:cubicBezTo>
                <a:lnTo>
                  <a:pt x="449656" y="2697934"/>
                </a:lnTo>
                <a:cubicBezTo>
                  <a:pt x="201318" y="2697934"/>
                  <a:pt x="0" y="2620441"/>
                  <a:pt x="0" y="2372103"/>
                </a:cubicBezTo>
                <a:lnTo>
                  <a:pt x="0" y="344881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Processo Alternativo 10">
            <a:extLst>
              <a:ext uri="{FF2B5EF4-FFF2-40B4-BE49-F238E27FC236}">
                <a16:creationId xmlns:a16="http://schemas.microsoft.com/office/drawing/2014/main" id="{24BEE907-C807-D5C5-438B-2224BC44F5A2}"/>
              </a:ext>
            </a:extLst>
          </p:cNvPr>
          <p:cNvSpPr/>
          <p:nvPr/>
        </p:nvSpPr>
        <p:spPr>
          <a:xfrm>
            <a:off x="9798796" y="378099"/>
            <a:ext cx="2019981" cy="770690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213" h="2697934">
                <a:moveTo>
                  <a:pt x="0" y="344881"/>
                </a:moveTo>
                <a:cubicBezTo>
                  <a:pt x="0" y="96543"/>
                  <a:pt x="201318" y="0"/>
                  <a:pt x="449656" y="0"/>
                </a:cubicBezTo>
                <a:lnTo>
                  <a:pt x="3394557" y="0"/>
                </a:lnTo>
                <a:cubicBezTo>
                  <a:pt x="3642895" y="0"/>
                  <a:pt x="3844213" y="96543"/>
                  <a:pt x="3844213" y="344881"/>
                </a:cubicBezTo>
                <a:lnTo>
                  <a:pt x="3834688" y="2400678"/>
                </a:lnTo>
                <a:cubicBezTo>
                  <a:pt x="3834688" y="2649016"/>
                  <a:pt x="3642895" y="2697934"/>
                  <a:pt x="3394557" y="2697934"/>
                </a:cubicBezTo>
                <a:lnTo>
                  <a:pt x="449656" y="2697934"/>
                </a:lnTo>
                <a:cubicBezTo>
                  <a:pt x="201318" y="2697934"/>
                  <a:pt x="0" y="2620441"/>
                  <a:pt x="0" y="2372103"/>
                </a:cubicBezTo>
                <a:lnTo>
                  <a:pt x="0" y="344881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Processo Alternativo 10">
            <a:extLst>
              <a:ext uri="{FF2B5EF4-FFF2-40B4-BE49-F238E27FC236}">
                <a16:creationId xmlns:a16="http://schemas.microsoft.com/office/drawing/2014/main" id="{3F1FE988-168F-DE6E-ACE4-BB3F29A2089E}"/>
              </a:ext>
            </a:extLst>
          </p:cNvPr>
          <p:cNvSpPr/>
          <p:nvPr/>
        </p:nvSpPr>
        <p:spPr>
          <a:xfrm>
            <a:off x="373223" y="1299371"/>
            <a:ext cx="8114525" cy="2129629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31879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31879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327821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  <a:gd name="connsiteX0" fmla="*/ 0 w 3844213"/>
              <a:gd name="connsiteY0" fmla="*/ 344881 h 2709534"/>
              <a:gd name="connsiteX1" fmla="*/ 318796 w 3844213"/>
              <a:gd name="connsiteY1" fmla="*/ 0 h 2709534"/>
              <a:gd name="connsiteX2" fmla="*/ 3394557 w 3844213"/>
              <a:gd name="connsiteY2" fmla="*/ 0 h 2709534"/>
              <a:gd name="connsiteX3" fmla="*/ 3844213 w 3844213"/>
              <a:gd name="connsiteY3" fmla="*/ 344881 h 2709534"/>
              <a:gd name="connsiteX4" fmla="*/ 3834688 w 3844213"/>
              <a:gd name="connsiteY4" fmla="*/ 2400678 h 2709534"/>
              <a:gd name="connsiteX5" fmla="*/ 3534442 w 3844213"/>
              <a:gd name="connsiteY5" fmla="*/ 2709534 h 2709534"/>
              <a:gd name="connsiteX6" fmla="*/ 327821 w 3844213"/>
              <a:gd name="connsiteY6" fmla="*/ 2697934 h 2709534"/>
              <a:gd name="connsiteX7" fmla="*/ 0 w 3844213"/>
              <a:gd name="connsiteY7" fmla="*/ 2372103 h 2709534"/>
              <a:gd name="connsiteX8" fmla="*/ 0 w 3844213"/>
              <a:gd name="connsiteY8" fmla="*/ 344881 h 2709534"/>
              <a:gd name="connsiteX0" fmla="*/ 0 w 3844213"/>
              <a:gd name="connsiteY0" fmla="*/ 344881 h 2709534"/>
              <a:gd name="connsiteX1" fmla="*/ 318796 w 3844213"/>
              <a:gd name="connsiteY1" fmla="*/ 0 h 2709534"/>
              <a:gd name="connsiteX2" fmla="*/ 3538955 w 3844213"/>
              <a:gd name="connsiteY2" fmla="*/ 34800 h 2709534"/>
              <a:gd name="connsiteX3" fmla="*/ 3844213 w 3844213"/>
              <a:gd name="connsiteY3" fmla="*/ 344881 h 2709534"/>
              <a:gd name="connsiteX4" fmla="*/ 3834688 w 3844213"/>
              <a:gd name="connsiteY4" fmla="*/ 2400678 h 2709534"/>
              <a:gd name="connsiteX5" fmla="*/ 3534442 w 3844213"/>
              <a:gd name="connsiteY5" fmla="*/ 2709534 h 2709534"/>
              <a:gd name="connsiteX6" fmla="*/ 327821 w 3844213"/>
              <a:gd name="connsiteY6" fmla="*/ 2697934 h 2709534"/>
              <a:gd name="connsiteX7" fmla="*/ 0 w 3844213"/>
              <a:gd name="connsiteY7" fmla="*/ 2372103 h 2709534"/>
              <a:gd name="connsiteX8" fmla="*/ 0 w 3844213"/>
              <a:gd name="connsiteY8" fmla="*/ 344881 h 2709534"/>
              <a:gd name="connsiteX0" fmla="*/ 373 w 3844586"/>
              <a:gd name="connsiteY0" fmla="*/ 356481 h 2721134"/>
              <a:gd name="connsiteX1" fmla="*/ 228921 w 3844586"/>
              <a:gd name="connsiteY1" fmla="*/ 0 h 2721134"/>
              <a:gd name="connsiteX2" fmla="*/ 3539328 w 3844586"/>
              <a:gd name="connsiteY2" fmla="*/ 46400 h 2721134"/>
              <a:gd name="connsiteX3" fmla="*/ 3844586 w 3844586"/>
              <a:gd name="connsiteY3" fmla="*/ 356481 h 2721134"/>
              <a:gd name="connsiteX4" fmla="*/ 3835061 w 3844586"/>
              <a:gd name="connsiteY4" fmla="*/ 2412278 h 2721134"/>
              <a:gd name="connsiteX5" fmla="*/ 3534815 w 3844586"/>
              <a:gd name="connsiteY5" fmla="*/ 2721134 h 2721134"/>
              <a:gd name="connsiteX6" fmla="*/ 328194 w 3844586"/>
              <a:gd name="connsiteY6" fmla="*/ 2709534 h 2721134"/>
              <a:gd name="connsiteX7" fmla="*/ 373 w 3844586"/>
              <a:gd name="connsiteY7" fmla="*/ 2383703 h 2721134"/>
              <a:gd name="connsiteX8" fmla="*/ 373 w 3844586"/>
              <a:gd name="connsiteY8" fmla="*/ 356481 h 2721134"/>
              <a:gd name="connsiteX0" fmla="*/ 373 w 3844586"/>
              <a:gd name="connsiteY0" fmla="*/ 356481 h 2721134"/>
              <a:gd name="connsiteX1" fmla="*/ 228921 w 3844586"/>
              <a:gd name="connsiteY1" fmla="*/ 0 h 2721134"/>
              <a:gd name="connsiteX2" fmla="*/ 3539328 w 3844586"/>
              <a:gd name="connsiteY2" fmla="*/ 46400 h 2721134"/>
              <a:gd name="connsiteX3" fmla="*/ 3844586 w 3844586"/>
              <a:gd name="connsiteY3" fmla="*/ 356481 h 2721134"/>
              <a:gd name="connsiteX4" fmla="*/ 3835061 w 3844586"/>
              <a:gd name="connsiteY4" fmla="*/ 2412278 h 2721134"/>
              <a:gd name="connsiteX5" fmla="*/ 3534815 w 3844586"/>
              <a:gd name="connsiteY5" fmla="*/ 2721134 h 2721134"/>
              <a:gd name="connsiteX6" fmla="*/ 246971 w 3844586"/>
              <a:gd name="connsiteY6" fmla="*/ 2709534 h 2721134"/>
              <a:gd name="connsiteX7" fmla="*/ 373 w 3844586"/>
              <a:gd name="connsiteY7" fmla="*/ 2383703 h 2721134"/>
              <a:gd name="connsiteX8" fmla="*/ 373 w 3844586"/>
              <a:gd name="connsiteY8" fmla="*/ 356481 h 272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586" h="2721134">
                <a:moveTo>
                  <a:pt x="373" y="356481"/>
                </a:moveTo>
                <a:cubicBezTo>
                  <a:pt x="373" y="108143"/>
                  <a:pt x="-19417" y="0"/>
                  <a:pt x="228921" y="0"/>
                </a:cubicBezTo>
                <a:lnTo>
                  <a:pt x="3539328" y="46400"/>
                </a:lnTo>
                <a:cubicBezTo>
                  <a:pt x="3787666" y="46400"/>
                  <a:pt x="3844586" y="108143"/>
                  <a:pt x="3844586" y="356481"/>
                </a:cubicBezTo>
                <a:lnTo>
                  <a:pt x="3835061" y="2412278"/>
                </a:lnTo>
                <a:cubicBezTo>
                  <a:pt x="3835061" y="2660616"/>
                  <a:pt x="3783153" y="2721134"/>
                  <a:pt x="3534815" y="2721134"/>
                </a:cubicBezTo>
                <a:lnTo>
                  <a:pt x="246971" y="2709534"/>
                </a:lnTo>
                <a:cubicBezTo>
                  <a:pt x="-1367" y="2709534"/>
                  <a:pt x="373" y="2632041"/>
                  <a:pt x="373" y="2383703"/>
                </a:cubicBezTo>
                <a:lnTo>
                  <a:pt x="373" y="356481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Processo Alternativo 10">
            <a:extLst>
              <a:ext uri="{FF2B5EF4-FFF2-40B4-BE49-F238E27FC236}">
                <a16:creationId xmlns:a16="http://schemas.microsoft.com/office/drawing/2014/main" id="{326245AF-23AC-22E8-4AD5-B146D92780B5}"/>
              </a:ext>
            </a:extLst>
          </p:cNvPr>
          <p:cNvSpPr/>
          <p:nvPr/>
        </p:nvSpPr>
        <p:spPr>
          <a:xfrm>
            <a:off x="8640148" y="1327195"/>
            <a:ext cx="3178629" cy="2129629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213" h="2697934">
                <a:moveTo>
                  <a:pt x="0" y="344881"/>
                </a:moveTo>
                <a:cubicBezTo>
                  <a:pt x="0" y="96543"/>
                  <a:pt x="201318" y="0"/>
                  <a:pt x="449656" y="0"/>
                </a:cubicBezTo>
                <a:lnTo>
                  <a:pt x="3394557" y="0"/>
                </a:lnTo>
                <a:cubicBezTo>
                  <a:pt x="3642895" y="0"/>
                  <a:pt x="3844213" y="96543"/>
                  <a:pt x="3844213" y="344881"/>
                </a:cubicBezTo>
                <a:lnTo>
                  <a:pt x="3834688" y="2400678"/>
                </a:lnTo>
                <a:cubicBezTo>
                  <a:pt x="3834688" y="2649016"/>
                  <a:pt x="3642895" y="2697934"/>
                  <a:pt x="3394557" y="2697934"/>
                </a:cubicBezTo>
                <a:lnTo>
                  <a:pt x="449656" y="2697934"/>
                </a:lnTo>
                <a:cubicBezTo>
                  <a:pt x="201318" y="2697934"/>
                  <a:pt x="0" y="2620441"/>
                  <a:pt x="0" y="2372103"/>
                </a:cubicBezTo>
                <a:lnTo>
                  <a:pt x="0" y="344881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luxograma: Processo Alternativo 10">
            <a:extLst>
              <a:ext uri="{FF2B5EF4-FFF2-40B4-BE49-F238E27FC236}">
                <a16:creationId xmlns:a16="http://schemas.microsoft.com/office/drawing/2014/main" id="{6F50743B-1CC7-9E0B-92F2-434FB0C10075}"/>
              </a:ext>
            </a:extLst>
          </p:cNvPr>
          <p:cNvSpPr/>
          <p:nvPr/>
        </p:nvSpPr>
        <p:spPr>
          <a:xfrm>
            <a:off x="373223" y="3589108"/>
            <a:ext cx="7401023" cy="3135543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313923 w 3844213"/>
              <a:gd name="connsiteY1" fmla="*/ 24512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313923 w 3844213"/>
              <a:gd name="connsiteY1" fmla="*/ 24512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265447 w 3844213"/>
              <a:gd name="connsiteY6" fmla="*/ 2689763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  <a:gd name="connsiteX0" fmla="*/ 0 w 3844213"/>
              <a:gd name="connsiteY0" fmla="*/ 336710 h 2689763"/>
              <a:gd name="connsiteX1" fmla="*/ 313923 w 3844213"/>
              <a:gd name="connsiteY1" fmla="*/ 16341 h 2689763"/>
              <a:gd name="connsiteX2" fmla="*/ 3544833 w 3844213"/>
              <a:gd name="connsiteY2" fmla="*/ 0 h 2689763"/>
              <a:gd name="connsiteX3" fmla="*/ 3844213 w 3844213"/>
              <a:gd name="connsiteY3" fmla="*/ 336710 h 2689763"/>
              <a:gd name="connsiteX4" fmla="*/ 3834688 w 3844213"/>
              <a:gd name="connsiteY4" fmla="*/ 2392507 h 2689763"/>
              <a:gd name="connsiteX5" fmla="*/ 3394557 w 3844213"/>
              <a:gd name="connsiteY5" fmla="*/ 2689763 h 2689763"/>
              <a:gd name="connsiteX6" fmla="*/ 265447 w 3844213"/>
              <a:gd name="connsiteY6" fmla="*/ 2681592 h 2689763"/>
              <a:gd name="connsiteX7" fmla="*/ 0 w 3844213"/>
              <a:gd name="connsiteY7" fmla="*/ 2363932 h 2689763"/>
              <a:gd name="connsiteX8" fmla="*/ 0 w 3844213"/>
              <a:gd name="connsiteY8" fmla="*/ 336710 h 2689763"/>
              <a:gd name="connsiteX0" fmla="*/ 0 w 3844213"/>
              <a:gd name="connsiteY0" fmla="*/ 336710 h 2689763"/>
              <a:gd name="connsiteX1" fmla="*/ 313923 w 3844213"/>
              <a:gd name="connsiteY1" fmla="*/ 16341 h 2689763"/>
              <a:gd name="connsiteX2" fmla="*/ 3544833 w 3844213"/>
              <a:gd name="connsiteY2" fmla="*/ 0 h 2689763"/>
              <a:gd name="connsiteX3" fmla="*/ 3844213 w 3844213"/>
              <a:gd name="connsiteY3" fmla="*/ 336710 h 2689763"/>
              <a:gd name="connsiteX4" fmla="*/ 3834688 w 3844213"/>
              <a:gd name="connsiteY4" fmla="*/ 2392507 h 2689763"/>
              <a:gd name="connsiteX5" fmla="*/ 3554528 w 3844213"/>
              <a:gd name="connsiteY5" fmla="*/ 2689763 h 2689763"/>
              <a:gd name="connsiteX6" fmla="*/ 265447 w 3844213"/>
              <a:gd name="connsiteY6" fmla="*/ 2681592 h 2689763"/>
              <a:gd name="connsiteX7" fmla="*/ 0 w 3844213"/>
              <a:gd name="connsiteY7" fmla="*/ 2363932 h 2689763"/>
              <a:gd name="connsiteX8" fmla="*/ 0 w 3844213"/>
              <a:gd name="connsiteY8" fmla="*/ 336710 h 268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213" h="2689763">
                <a:moveTo>
                  <a:pt x="0" y="336710"/>
                </a:moveTo>
                <a:cubicBezTo>
                  <a:pt x="0" y="88372"/>
                  <a:pt x="65585" y="16341"/>
                  <a:pt x="313923" y="16341"/>
                </a:cubicBezTo>
                <a:lnTo>
                  <a:pt x="3544833" y="0"/>
                </a:lnTo>
                <a:cubicBezTo>
                  <a:pt x="3793171" y="0"/>
                  <a:pt x="3844213" y="88372"/>
                  <a:pt x="3844213" y="336710"/>
                </a:cubicBezTo>
                <a:lnTo>
                  <a:pt x="3834688" y="2392507"/>
                </a:lnTo>
                <a:cubicBezTo>
                  <a:pt x="3834688" y="2640845"/>
                  <a:pt x="3802866" y="2689763"/>
                  <a:pt x="3554528" y="2689763"/>
                </a:cubicBezTo>
                <a:lnTo>
                  <a:pt x="265447" y="2681592"/>
                </a:lnTo>
                <a:cubicBezTo>
                  <a:pt x="17109" y="2681592"/>
                  <a:pt x="0" y="2612270"/>
                  <a:pt x="0" y="2363932"/>
                </a:cubicBezTo>
                <a:lnTo>
                  <a:pt x="0" y="336710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luxograma: Processo Alternativo 10">
            <a:extLst>
              <a:ext uri="{FF2B5EF4-FFF2-40B4-BE49-F238E27FC236}">
                <a16:creationId xmlns:a16="http://schemas.microsoft.com/office/drawing/2014/main" id="{21022F6D-E331-124B-3AB3-DF488A76FB41}"/>
              </a:ext>
            </a:extLst>
          </p:cNvPr>
          <p:cNvSpPr/>
          <p:nvPr/>
        </p:nvSpPr>
        <p:spPr>
          <a:xfrm>
            <a:off x="7926647" y="3590681"/>
            <a:ext cx="4119173" cy="3128747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213" h="2697934">
                <a:moveTo>
                  <a:pt x="0" y="344881"/>
                </a:moveTo>
                <a:cubicBezTo>
                  <a:pt x="0" y="96543"/>
                  <a:pt x="201318" y="0"/>
                  <a:pt x="449656" y="0"/>
                </a:cubicBezTo>
                <a:lnTo>
                  <a:pt x="3394557" y="0"/>
                </a:lnTo>
                <a:cubicBezTo>
                  <a:pt x="3642895" y="0"/>
                  <a:pt x="3844213" y="96543"/>
                  <a:pt x="3844213" y="344881"/>
                </a:cubicBezTo>
                <a:lnTo>
                  <a:pt x="3834688" y="2400678"/>
                </a:lnTo>
                <a:cubicBezTo>
                  <a:pt x="3834688" y="2649016"/>
                  <a:pt x="3642895" y="2697934"/>
                  <a:pt x="3394557" y="2697934"/>
                </a:cubicBezTo>
                <a:lnTo>
                  <a:pt x="449656" y="2697934"/>
                </a:lnTo>
                <a:cubicBezTo>
                  <a:pt x="201318" y="2697934"/>
                  <a:pt x="0" y="2620441"/>
                  <a:pt x="0" y="2372103"/>
                </a:cubicBezTo>
                <a:lnTo>
                  <a:pt x="0" y="344881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5D73977-4BA4-86AC-08C9-7F9B83B8867A}"/>
              </a:ext>
            </a:extLst>
          </p:cNvPr>
          <p:cNvSpPr/>
          <p:nvPr/>
        </p:nvSpPr>
        <p:spPr>
          <a:xfrm>
            <a:off x="0" y="0"/>
            <a:ext cx="220825" cy="6858000"/>
          </a:xfrm>
          <a:prstGeom prst="rect">
            <a:avLst/>
          </a:pr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2">
                    <a:lumMod val="50000"/>
                  </a:schemeClr>
                </a:solidFill>
              </a:ln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D00223-B497-43FA-EB78-816D59CC0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" y="0"/>
            <a:ext cx="226329" cy="226329"/>
          </a:xfrm>
          <a:prstGeom prst="rect">
            <a:avLst/>
          </a:prstGeom>
        </p:spPr>
      </p:pic>
      <p:pic>
        <p:nvPicPr>
          <p:cNvPr id="6" name="Gráfico 5" descr="Dólar estrutura de tópicos">
            <a:extLst>
              <a:ext uri="{FF2B5EF4-FFF2-40B4-BE49-F238E27FC236}">
                <a16:creationId xmlns:a16="http://schemas.microsoft.com/office/drawing/2014/main" id="{E8013983-0177-94FC-2EF0-3DDC9D7A4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5783" y="464458"/>
            <a:ext cx="481242" cy="481242"/>
          </a:xfrm>
          <a:prstGeom prst="rect">
            <a:avLst/>
          </a:prstGeom>
        </p:spPr>
      </p:pic>
      <p:pic>
        <p:nvPicPr>
          <p:cNvPr id="11" name="Gráfico 10" descr="Dólar estrutura de tópicos">
            <a:extLst>
              <a:ext uri="{FF2B5EF4-FFF2-40B4-BE49-F238E27FC236}">
                <a16:creationId xmlns:a16="http://schemas.microsoft.com/office/drawing/2014/main" id="{3649D75C-8003-B420-503A-767B80882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6551" y="464458"/>
            <a:ext cx="481242" cy="481242"/>
          </a:xfrm>
          <a:prstGeom prst="rect">
            <a:avLst/>
          </a:prstGeom>
        </p:spPr>
      </p:pic>
      <p:pic>
        <p:nvPicPr>
          <p:cNvPr id="12" name="Gráfico 11" descr="Dólar estrutura de tópicos">
            <a:extLst>
              <a:ext uri="{FF2B5EF4-FFF2-40B4-BE49-F238E27FC236}">
                <a16:creationId xmlns:a16="http://schemas.microsoft.com/office/drawing/2014/main" id="{03CB122C-6492-B97E-DF9B-1297C2B6B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6496" y="464458"/>
            <a:ext cx="481242" cy="481242"/>
          </a:xfrm>
          <a:prstGeom prst="rect">
            <a:avLst/>
          </a:prstGeom>
        </p:spPr>
      </p:pic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60EEE498-0B19-6B4E-4572-2EEF028C4A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125" y="491333"/>
            <a:ext cx="427492" cy="427492"/>
          </a:xfrm>
          <a:prstGeom prst="rect">
            <a:avLst/>
          </a:prstGeom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DB6C94F2-72E6-E20D-8394-6FAAC9A933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861" y="13093"/>
            <a:ext cx="355650" cy="35565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393E59B2-A2DD-A675-BF81-B3ED028D4B4F}"/>
              </a:ext>
            </a:extLst>
          </p:cNvPr>
          <p:cNvSpPr txBox="1"/>
          <p:nvPr/>
        </p:nvSpPr>
        <p:spPr>
          <a:xfrm>
            <a:off x="4217436" y="0"/>
            <a:ext cx="3829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masis MT Pro Black" panose="020B0604020202020204" pitchFamily="18" charset="0"/>
              </a:rPr>
              <a:t>Análise vendedores e equipes de vendas</a:t>
            </a:r>
          </a:p>
        </p:txBody>
      </p:sp>
    </p:spTree>
    <p:extLst>
      <p:ext uri="{BB962C8B-B14F-4D97-AF65-F5344CB8AC3E}">
        <p14:creationId xmlns:p14="http://schemas.microsoft.com/office/powerpoint/2010/main" val="370130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3C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C774C3D-9380-C10D-AA6C-F06CBF00A9FD}"/>
              </a:ext>
            </a:extLst>
          </p:cNvPr>
          <p:cNvCxnSpPr>
            <a:cxnSpLocks/>
          </p:cNvCxnSpPr>
          <p:nvPr/>
        </p:nvCxnSpPr>
        <p:spPr>
          <a:xfrm>
            <a:off x="10276116" y="4170784"/>
            <a:ext cx="0" cy="2360645"/>
          </a:xfrm>
          <a:prstGeom prst="line">
            <a:avLst/>
          </a:prstGeom>
          <a:ln>
            <a:solidFill>
              <a:srgbClr val="0C3C59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xograma: Processo Alternativo 10">
            <a:extLst>
              <a:ext uri="{FF2B5EF4-FFF2-40B4-BE49-F238E27FC236}">
                <a16:creationId xmlns:a16="http://schemas.microsoft.com/office/drawing/2014/main" id="{9EE64142-9497-CCFF-7B1C-3C3064B9829C}"/>
              </a:ext>
            </a:extLst>
          </p:cNvPr>
          <p:cNvSpPr/>
          <p:nvPr/>
        </p:nvSpPr>
        <p:spPr>
          <a:xfrm>
            <a:off x="480874" y="313147"/>
            <a:ext cx="1940575" cy="761360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213" h="2697934">
                <a:moveTo>
                  <a:pt x="0" y="344881"/>
                </a:moveTo>
                <a:cubicBezTo>
                  <a:pt x="0" y="96543"/>
                  <a:pt x="201318" y="0"/>
                  <a:pt x="449656" y="0"/>
                </a:cubicBezTo>
                <a:lnTo>
                  <a:pt x="3394557" y="0"/>
                </a:lnTo>
                <a:cubicBezTo>
                  <a:pt x="3642895" y="0"/>
                  <a:pt x="3844213" y="96543"/>
                  <a:pt x="3844213" y="344881"/>
                </a:cubicBezTo>
                <a:lnTo>
                  <a:pt x="3834688" y="2400678"/>
                </a:lnTo>
                <a:cubicBezTo>
                  <a:pt x="3834688" y="2649016"/>
                  <a:pt x="3642895" y="2697934"/>
                  <a:pt x="3394557" y="2697934"/>
                </a:cubicBezTo>
                <a:lnTo>
                  <a:pt x="449656" y="2697934"/>
                </a:lnTo>
                <a:cubicBezTo>
                  <a:pt x="201318" y="2697934"/>
                  <a:pt x="0" y="2620441"/>
                  <a:pt x="0" y="2372103"/>
                </a:cubicBezTo>
                <a:lnTo>
                  <a:pt x="0" y="344881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Processo Alternativo 10">
            <a:extLst>
              <a:ext uri="{FF2B5EF4-FFF2-40B4-BE49-F238E27FC236}">
                <a16:creationId xmlns:a16="http://schemas.microsoft.com/office/drawing/2014/main" id="{8BDA24E1-B31A-3319-18B5-5881A6F7C178}"/>
              </a:ext>
            </a:extLst>
          </p:cNvPr>
          <p:cNvSpPr/>
          <p:nvPr/>
        </p:nvSpPr>
        <p:spPr>
          <a:xfrm>
            <a:off x="2550749" y="284766"/>
            <a:ext cx="4631101" cy="799265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  <a:gd name="connsiteX0" fmla="*/ 0 w 3844213"/>
              <a:gd name="connsiteY0" fmla="*/ 378225 h 2731278"/>
              <a:gd name="connsiteX1" fmla="*/ 354777 w 3844213"/>
              <a:gd name="connsiteY1" fmla="*/ 0 h 2731278"/>
              <a:gd name="connsiteX2" fmla="*/ 3394557 w 3844213"/>
              <a:gd name="connsiteY2" fmla="*/ 33344 h 2731278"/>
              <a:gd name="connsiteX3" fmla="*/ 3844213 w 3844213"/>
              <a:gd name="connsiteY3" fmla="*/ 378225 h 2731278"/>
              <a:gd name="connsiteX4" fmla="*/ 3834688 w 3844213"/>
              <a:gd name="connsiteY4" fmla="*/ 2434022 h 2731278"/>
              <a:gd name="connsiteX5" fmla="*/ 3394557 w 3844213"/>
              <a:gd name="connsiteY5" fmla="*/ 2731278 h 2731278"/>
              <a:gd name="connsiteX6" fmla="*/ 449656 w 3844213"/>
              <a:gd name="connsiteY6" fmla="*/ 2731278 h 2731278"/>
              <a:gd name="connsiteX7" fmla="*/ 0 w 3844213"/>
              <a:gd name="connsiteY7" fmla="*/ 2405447 h 2731278"/>
              <a:gd name="connsiteX8" fmla="*/ 0 w 3844213"/>
              <a:gd name="connsiteY8" fmla="*/ 378225 h 2731278"/>
              <a:gd name="connsiteX0" fmla="*/ 0 w 3844213"/>
              <a:gd name="connsiteY0" fmla="*/ 378225 h 2731278"/>
              <a:gd name="connsiteX1" fmla="*/ 354777 w 3844213"/>
              <a:gd name="connsiteY1" fmla="*/ 0 h 2731278"/>
              <a:gd name="connsiteX2" fmla="*/ 3394557 w 3844213"/>
              <a:gd name="connsiteY2" fmla="*/ 33344 h 2731278"/>
              <a:gd name="connsiteX3" fmla="*/ 3844213 w 3844213"/>
              <a:gd name="connsiteY3" fmla="*/ 378225 h 2731278"/>
              <a:gd name="connsiteX4" fmla="*/ 3834688 w 3844213"/>
              <a:gd name="connsiteY4" fmla="*/ 2434022 h 2731278"/>
              <a:gd name="connsiteX5" fmla="*/ 3394557 w 3844213"/>
              <a:gd name="connsiteY5" fmla="*/ 2731278 h 2731278"/>
              <a:gd name="connsiteX6" fmla="*/ 315244 w 3844213"/>
              <a:gd name="connsiteY6" fmla="*/ 2731278 h 2731278"/>
              <a:gd name="connsiteX7" fmla="*/ 0 w 3844213"/>
              <a:gd name="connsiteY7" fmla="*/ 2405447 h 2731278"/>
              <a:gd name="connsiteX8" fmla="*/ 0 w 3844213"/>
              <a:gd name="connsiteY8" fmla="*/ 378225 h 2731278"/>
              <a:gd name="connsiteX0" fmla="*/ 0 w 3844213"/>
              <a:gd name="connsiteY0" fmla="*/ 378225 h 2764622"/>
              <a:gd name="connsiteX1" fmla="*/ 354777 w 3844213"/>
              <a:gd name="connsiteY1" fmla="*/ 0 h 2764622"/>
              <a:gd name="connsiteX2" fmla="*/ 3394557 w 3844213"/>
              <a:gd name="connsiteY2" fmla="*/ 33344 h 2764622"/>
              <a:gd name="connsiteX3" fmla="*/ 3844213 w 3844213"/>
              <a:gd name="connsiteY3" fmla="*/ 378225 h 2764622"/>
              <a:gd name="connsiteX4" fmla="*/ 3834688 w 3844213"/>
              <a:gd name="connsiteY4" fmla="*/ 2434022 h 2764622"/>
              <a:gd name="connsiteX5" fmla="*/ 3481529 w 3844213"/>
              <a:gd name="connsiteY5" fmla="*/ 2764622 h 2764622"/>
              <a:gd name="connsiteX6" fmla="*/ 315244 w 3844213"/>
              <a:gd name="connsiteY6" fmla="*/ 2731278 h 2764622"/>
              <a:gd name="connsiteX7" fmla="*/ 0 w 3844213"/>
              <a:gd name="connsiteY7" fmla="*/ 2405447 h 2764622"/>
              <a:gd name="connsiteX8" fmla="*/ 0 w 3844213"/>
              <a:gd name="connsiteY8" fmla="*/ 378225 h 2764622"/>
              <a:gd name="connsiteX0" fmla="*/ 0 w 3844213"/>
              <a:gd name="connsiteY0" fmla="*/ 411569 h 2797966"/>
              <a:gd name="connsiteX1" fmla="*/ 354777 w 3844213"/>
              <a:gd name="connsiteY1" fmla="*/ 33344 h 2797966"/>
              <a:gd name="connsiteX2" fmla="*/ 3489436 w 3844213"/>
              <a:gd name="connsiteY2" fmla="*/ 0 h 2797966"/>
              <a:gd name="connsiteX3" fmla="*/ 3844213 w 3844213"/>
              <a:gd name="connsiteY3" fmla="*/ 411569 h 2797966"/>
              <a:gd name="connsiteX4" fmla="*/ 3834688 w 3844213"/>
              <a:gd name="connsiteY4" fmla="*/ 2467366 h 2797966"/>
              <a:gd name="connsiteX5" fmla="*/ 3481529 w 3844213"/>
              <a:gd name="connsiteY5" fmla="*/ 2797966 h 2797966"/>
              <a:gd name="connsiteX6" fmla="*/ 315244 w 3844213"/>
              <a:gd name="connsiteY6" fmla="*/ 2764622 h 2797966"/>
              <a:gd name="connsiteX7" fmla="*/ 0 w 3844213"/>
              <a:gd name="connsiteY7" fmla="*/ 2438791 h 2797966"/>
              <a:gd name="connsiteX8" fmla="*/ 0 w 3844213"/>
              <a:gd name="connsiteY8" fmla="*/ 411569 h 2797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213" h="2797966">
                <a:moveTo>
                  <a:pt x="0" y="411569"/>
                </a:moveTo>
                <a:cubicBezTo>
                  <a:pt x="0" y="163231"/>
                  <a:pt x="106439" y="33344"/>
                  <a:pt x="354777" y="33344"/>
                </a:cubicBezTo>
                <a:cubicBezTo>
                  <a:pt x="1336411" y="33344"/>
                  <a:pt x="2507802" y="0"/>
                  <a:pt x="3489436" y="0"/>
                </a:cubicBezTo>
                <a:cubicBezTo>
                  <a:pt x="3737774" y="0"/>
                  <a:pt x="3844213" y="163231"/>
                  <a:pt x="3844213" y="411569"/>
                </a:cubicBezTo>
                <a:lnTo>
                  <a:pt x="3834688" y="2467366"/>
                </a:lnTo>
                <a:cubicBezTo>
                  <a:pt x="3834688" y="2715704"/>
                  <a:pt x="3729867" y="2797966"/>
                  <a:pt x="3481529" y="2797966"/>
                </a:cubicBezTo>
                <a:lnTo>
                  <a:pt x="315244" y="2764622"/>
                </a:lnTo>
                <a:cubicBezTo>
                  <a:pt x="66906" y="2764622"/>
                  <a:pt x="0" y="2687129"/>
                  <a:pt x="0" y="2438791"/>
                </a:cubicBezTo>
                <a:lnTo>
                  <a:pt x="0" y="411569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Processo Alternativo 10">
            <a:extLst>
              <a:ext uri="{FF2B5EF4-FFF2-40B4-BE49-F238E27FC236}">
                <a16:creationId xmlns:a16="http://schemas.microsoft.com/office/drawing/2014/main" id="{50BED129-08B9-C8AC-FE19-B5AAFB406348}"/>
              </a:ext>
            </a:extLst>
          </p:cNvPr>
          <p:cNvSpPr/>
          <p:nvPr/>
        </p:nvSpPr>
        <p:spPr>
          <a:xfrm>
            <a:off x="7472456" y="303817"/>
            <a:ext cx="1404225" cy="770690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213" h="2697934">
                <a:moveTo>
                  <a:pt x="0" y="344881"/>
                </a:moveTo>
                <a:cubicBezTo>
                  <a:pt x="0" y="96543"/>
                  <a:pt x="201318" y="0"/>
                  <a:pt x="449656" y="0"/>
                </a:cubicBezTo>
                <a:lnTo>
                  <a:pt x="3394557" y="0"/>
                </a:lnTo>
                <a:cubicBezTo>
                  <a:pt x="3642895" y="0"/>
                  <a:pt x="3844213" y="96543"/>
                  <a:pt x="3844213" y="344881"/>
                </a:cubicBezTo>
                <a:lnTo>
                  <a:pt x="3834688" y="2400678"/>
                </a:lnTo>
                <a:cubicBezTo>
                  <a:pt x="3834688" y="2649016"/>
                  <a:pt x="3642895" y="2697934"/>
                  <a:pt x="3394557" y="2697934"/>
                </a:cubicBezTo>
                <a:lnTo>
                  <a:pt x="449656" y="2697934"/>
                </a:lnTo>
                <a:cubicBezTo>
                  <a:pt x="201318" y="2697934"/>
                  <a:pt x="0" y="2620441"/>
                  <a:pt x="0" y="2372103"/>
                </a:cubicBezTo>
                <a:lnTo>
                  <a:pt x="0" y="344881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Processo Alternativo 10">
            <a:extLst>
              <a:ext uri="{FF2B5EF4-FFF2-40B4-BE49-F238E27FC236}">
                <a16:creationId xmlns:a16="http://schemas.microsoft.com/office/drawing/2014/main" id="{88BA3074-18F3-C70C-10CE-5186245EC760}"/>
              </a:ext>
            </a:extLst>
          </p:cNvPr>
          <p:cNvSpPr/>
          <p:nvPr/>
        </p:nvSpPr>
        <p:spPr>
          <a:xfrm>
            <a:off x="9020690" y="313147"/>
            <a:ext cx="1237474" cy="770690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213" h="2697934">
                <a:moveTo>
                  <a:pt x="0" y="344881"/>
                </a:moveTo>
                <a:cubicBezTo>
                  <a:pt x="0" y="96543"/>
                  <a:pt x="201318" y="0"/>
                  <a:pt x="449656" y="0"/>
                </a:cubicBezTo>
                <a:lnTo>
                  <a:pt x="3394557" y="0"/>
                </a:lnTo>
                <a:cubicBezTo>
                  <a:pt x="3642895" y="0"/>
                  <a:pt x="3844213" y="96543"/>
                  <a:pt x="3844213" y="344881"/>
                </a:cubicBezTo>
                <a:lnTo>
                  <a:pt x="3834688" y="2400678"/>
                </a:lnTo>
                <a:cubicBezTo>
                  <a:pt x="3834688" y="2649016"/>
                  <a:pt x="3642895" y="2697934"/>
                  <a:pt x="3394557" y="2697934"/>
                </a:cubicBezTo>
                <a:lnTo>
                  <a:pt x="449656" y="2697934"/>
                </a:lnTo>
                <a:cubicBezTo>
                  <a:pt x="201318" y="2697934"/>
                  <a:pt x="0" y="2620441"/>
                  <a:pt x="0" y="2372103"/>
                </a:cubicBezTo>
                <a:lnTo>
                  <a:pt x="0" y="344881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10">
            <a:extLst>
              <a:ext uri="{FF2B5EF4-FFF2-40B4-BE49-F238E27FC236}">
                <a16:creationId xmlns:a16="http://schemas.microsoft.com/office/drawing/2014/main" id="{0FAA3EF7-9480-1497-696A-13BA5D2D3481}"/>
              </a:ext>
            </a:extLst>
          </p:cNvPr>
          <p:cNvSpPr/>
          <p:nvPr/>
        </p:nvSpPr>
        <p:spPr>
          <a:xfrm>
            <a:off x="10402173" y="313147"/>
            <a:ext cx="1655601" cy="770690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213" h="2697934">
                <a:moveTo>
                  <a:pt x="0" y="344881"/>
                </a:moveTo>
                <a:cubicBezTo>
                  <a:pt x="0" y="96543"/>
                  <a:pt x="201318" y="0"/>
                  <a:pt x="449656" y="0"/>
                </a:cubicBezTo>
                <a:lnTo>
                  <a:pt x="3394557" y="0"/>
                </a:lnTo>
                <a:cubicBezTo>
                  <a:pt x="3642895" y="0"/>
                  <a:pt x="3844213" y="96543"/>
                  <a:pt x="3844213" y="344881"/>
                </a:cubicBezTo>
                <a:lnTo>
                  <a:pt x="3834688" y="2400678"/>
                </a:lnTo>
                <a:cubicBezTo>
                  <a:pt x="3834688" y="2649016"/>
                  <a:pt x="3642895" y="2697934"/>
                  <a:pt x="3394557" y="2697934"/>
                </a:cubicBezTo>
                <a:lnTo>
                  <a:pt x="449656" y="2697934"/>
                </a:lnTo>
                <a:cubicBezTo>
                  <a:pt x="201318" y="2697934"/>
                  <a:pt x="0" y="2620441"/>
                  <a:pt x="0" y="2372103"/>
                </a:cubicBezTo>
                <a:lnTo>
                  <a:pt x="0" y="344881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Processo Alternativo 10">
            <a:extLst>
              <a:ext uri="{FF2B5EF4-FFF2-40B4-BE49-F238E27FC236}">
                <a16:creationId xmlns:a16="http://schemas.microsoft.com/office/drawing/2014/main" id="{3F1FE988-168F-DE6E-ACE4-BB3F29A2089E}"/>
              </a:ext>
            </a:extLst>
          </p:cNvPr>
          <p:cNvSpPr/>
          <p:nvPr/>
        </p:nvSpPr>
        <p:spPr>
          <a:xfrm>
            <a:off x="1709986" y="1146774"/>
            <a:ext cx="5656035" cy="1824466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31879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31879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327821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  <a:gd name="connsiteX0" fmla="*/ 0 w 3844213"/>
              <a:gd name="connsiteY0" fmla="*/ 344881 h 2709534"/>
              <a:gd name="connsiteX1" fmla="*/ 318796 w 3844213"/>
              <a:gd name="connsiteY1" fmla="*/ 0 h 2709534"/>
              <a:gd name="connsiteX2" fmla="*/ 3394557 w 3844213"/>
              <a:gd name="connsiteY2" fmla="*/ 0 h 2709534"/>
              <a:gd name="connsiteX3" fmla="*/ 3844213 w 3844213"/>
              <a:gd name="connsiteY3" fmla="*/ 344881 h 2709534"/>
              <a:gd name="connsiteX4" fmla="*/ 3834688 w 3844213"/>
              <a:gd name="connsiteY4" fmla="*/ 2400678 h 2709534"/>
              <a:gd name="connsiteX5" fmla="*/ 3534442 w 3844213"/>
              <a:gd name="connsiteY5" fmla="*/ 2709534 h 2709534"/>
              <a:gd name="connsiteX6" fmla="*/ 327821 w 3844213"/>
              <a:gd name="connsiteY6" fmla="*/ 2697934 h 2709534"/>
              <a:gd name="connsiteX7" fmla="*/ 0 w 3844213"/>
              <a:gd name="connsiteY7" fmla="*/ 2372103 h 2709534"/>
              <a:gd name="connsiteX8" fmla="*/ 0 w 3844213"/>
              <a:gd name="connsiteY8" fmla="*/ 344881 h 2709534"/>
              <a:gd name="connsiteX0" fmla="*/ 0 w 3844213"/>
              <a:gd name="connsiteY0" fmla="*/ 344881 h 2709534"/>
              <a:gd name="connsiteX1" fmla="*/ 318796 w 3844213"/>
              <a:gd name="connsiteY1" fmla="*/ 0 h 2709534"/>
              <a:gd name="connsiteX2" fmla="*/ 3538955 w 3844213"/>
              <a:gd name="connsiteY2" fmla="*/ 34800 h 2709534"/>
              <a:gd name="connsiteX3" fmla="*/ 3844213 w 3844213"/>
              <a:gd name="connsiteY3" fmla="*/ 344881 h 2709534"/>
              <a:gd name="connsiteX4" fmla="*/ 3834688 w 3844213"/>
              <a:gd name="connsiteY4" fmla="*/ 2400678 h 2709534"/>
              <a:gd name="connsiteX5" fmla="*/ 3534442 w 3844213"/>
              <a:gd name="connsiteY5" fmla="*/ 2709534 h 2709534"/>
              <a:gd name="connsiteX6" fmla="*/ 327821 w 3844213"/>
              <a:gd name="connsiteY6" fmla="*/ 2697934 h 2709534"/>
              <a:gd name="connsiteX7" fmla="*/ 0 w 3844213"/>
              <a:gd name="connsiteY7" fmla="*/ 2372103 h 2709534"/>
              <a:gd name="connsiteX8" fmla="*/ 0 w 3844213"/>
              <a:gd name="connsiteY8" fmla="*/ 344881 h 2709534"/>
              <a:gd name="connsiteX0" fmla="*/ 373 w 3844586"/>
              <a:gd name="connsiteY0" fmla="*/ 356481 h 2721134"/>
              <a:gd name="connsiteX1" fmla="*/ 228921 w 3844586"/>
              <a:gd name="connsiteY1" fmla="*/ 0 h 2721134"/>
              <a:gd name="connsiteX2" fmla="*/ 3539328 w 3844586"/>
              <a:gd name="connsiteY2" fmla="*/ 46400 h 2721134"/>
              <a:gd name="connsiteX3" fmla="*/ 3844586 w 3844586"/>
              <a:gd name="connsiteY3" fmla="*/ 356481 h 2721134"/>
              <a:gd name="connsiteX4" fmla="*/ 3835061 w 3844586"/>
              <a:gd name="connsiteY4" fmla="*/ 2412278 h 2721134"/>
              <a:gd name="connsiteX5" fmla="*/ 3534815 w 3844586"/>
              <a:gd name="connsiteY5" fmla="*/ 2721134 h 2721134"/>
              <a:gd name="connsiteX6" fmla="*/ 328194 w 3844586"/>
              <a:gd name="connsiteY6" fmla="*/ 2709534 h 2721134"/>
              <a:gd name="connsiteX7" fmla="*/ 373 w 3844586"/>
              <a:gd name="connsiteY7" fmla="*/ 2383703 h 2721134"/>
              <a:gd name="connsiteX8" fmla="*/ 373 w 3844586"/>
              <a:gd name="connsiteY8" fmla="*/ 356481 h 2721134"/>
              <a:gd name="connsiteX0" fmla="*/ 373 w 3844586"/>
              <a:gd name="connsiteY0" fmla="*/ 356481 h 2721134"/>
              <a:gd name="connsiteX1" fmla="*/ 228921 w 3844586"/>
              <a:gd name="connsiteY1" fmla="*/ 0 h 2721134"/>
              <a:gd name="connsiteX2" fmla="*/ 3539328 w 3844586"/>
              <a:gd name="connsiteY2" fmla="*/ 46400 h 2721134"/>
              <a:gd name="connsiteX3" fmla="*/ 3844586 w 3844586"/>
              <a:gd name="connsiteY3" fmla="*/ 356481 h 2721134"/>
              <a:gd name="connsiteX4" fmla="*/ 3835061 w 3844586"/>
              <a:gd name="connsiteY4" fmla="*/ 2412278 h 2721134"/>
              <a:gd name="connsiteX5" fmla="*/ 3534815 w 3844586"/>
              <a:gd name="connsiteY5" fmla="*/ 2721134 h 2721134"/>
              <a:gd name="connsiteX6" fmla="*/ 246971 w 3844586"/>
              <a:gd name="connsiteY6" fmla="*/ 2709534 h 2721134"/>
              <a:gd name="connsiteX7" fmla="*/ 373 w 3844586"/>
              <a:gd name="connsiteY7" fmla="*/ 2383703 h 2721134"/>
              <a:gd name="connsiteX8" fmla="*/ 373 w 3844586"/>
              <a:gd name="connsiteY8" fmla="*/ 356481 h 272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586" h="2721134">
                <a:moveTo>
                  <a:pt x="373" y="356481"/>
                </a:moveTo>
                <a:cubicBezTo>
                  <a:pt x="373" y="108143"/>
                  <a:pt x="-19417" y="0"/>
                  <a:pt x="228921" y="0"/>
                </a:cubicBezTo>
                <a:lnTo>
                  <a:pt x="3539328" y="46400"/>
                </a:lnTo>
                <a:cubicBezTo>
                  <a:pt x="3787666" y="46400"/>
                  <a:pt x="3844586" y="108143"/>
                  <a:pt x="3844586" y="356481"/>
                </a:cubicBezTo>
                <a:lnTo>
                  <a:pt x="3835061" y="2412278"/>
                </a:lnTo>
                <a:cubicBezTo>
                  <a:pt x="3835061" y="2660616"/>
                  <a:pt x="3783153" y="2721134"/>
                  <a:pt x="3534815" y="2721134"/>
                </a:cubicBezTo>
                <a:lnTo>
                  <a:pt x="246971" y="2709534"/>
                </a:lnTo>
                <a:cubicBezTo>
                  <a:pt x="-1367" y="2709534"/>
                  <a:pt x="373" y="2632041"/>
                  <a:pt x="373" y="2383703"/>
                </a:cubicBezTo>
                <a:lnTo>
                  <a:pt x="373" y="356481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Processo Alternativo 10">
            <a:extLst>
              <a:ext uri="{FF2B5EF4-FFF2-40B4-BE49-F238E27FC236}">
                <a16:creationId xmlns:a16="http://schemas.microsoft.com/office/drawing/2014/main" id="{326245AF-23AC-22E8-4AD5-B146D92780B5}"/>
              </a:ext>
            </a:extLst>
          </p:cNvPr>
          <p:cNvSpPr/>
          <p:nvPr/>
        </p:nvSpPr>
        <p:spPr>
          <a:xfrm>
            <a:off x="7511142" y="1146774"/>
            <a:ext cx="4544009" cy="1824466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213" h="2697934">
                <a:moveTo>
                  <a:pt x="0" y="344881"/>
                </a:moveTo>
                <a:cubicBezTo>
                  <a:pt x="0" y="96543"/>
                  <a:pt x="201318" y="0"/>
                  <a:pt x="449656" y="0"/>
                </a:cubicBezTo>
                <a:lnTo>
                  <a:pt x="3394557" y="0"/>
                </a:lnTo>
                <a:cubicBezTo>
                  <a:pt x="3642895" y="0"/>
                  <a:pt x="3844213" y="96543"/>
                  <a:pt x="3844213" y="344881"/>
                </a:cubicBezTo>
                <a:lnTo>
                  <a:pt x="3834688" y="2400678"/>
                </a:lnTo>
                <a:cubicBezTo>
                  <a:pt x="3834688" y="2649016"/>
                  <a:pt x="3642895" y="2697934"/>
                  <a:pt x="3394557" y="2697934"/>
                </a:cubicBezTo>
                <a:lnTo>
                  <a:pt x="449656" y="2697934"/>
                </a:lnTo>
                <a:cubicBezTo>
                  <a:pt x="201318" y="2697934"/>
                  <a:pt x="0" y="2620441"/>
                  <a:pt x="0" y="2372103"/>
                </a:cubicBezTo>
                <a:lnTo>
                  <a:pt x="0" y="344881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luxograma: Processo Alternativo 10">
            <a:extLst>
              <a:ext uri="{FF2B5EF4-FFF2-40B4-BE49-F238E27FC236}">
                <a16:creationId xmlns:a16="http://schemas.microsoft.com/office/drawing/2014/main" id="{6F50743B-1CC7-9E0B-92F2-434FB0C10075}"/>
              </a:ext>
            </a:extLst>
          </p:cNvPr>
          <p:cNvSpPr/>
          <p:nvPr/>
        </p:nvSpPr>
        <p:spPr>
          <a:xfrm>
            <a:off x="1709986" y="3043507"/>
            <a:ext cx="3337129" cy="3633663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313923 w 3844213"/>
              <a:gd name="connsiteY1" fmla="*/ 24512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313923 w 3844213"/>
              <a:gd name="connsiteY1" fmla="*/ 24512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265447 w 3844213"/>
              <a:gd name="connsiteY6" fmla="*/ 2689763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  <a:gd name="connsiteX0" fmla="*/ 0 w 3844213"/>
              <a:gd name="connsiteY0" fmla="*/ 336710 h 2689763"/>
              <a:gd name="connsiteX1" fmla="*/ 313923 w 3844213"/>
              <a:gd name="connsiteY1" fmla="*/ 16341 h 2689763"/>
              <a:gd name="connsiteX2" fmla="*/ 3544833 w 3844213"/>
              <a:gd name="connsiteY2" fmla="*/ 0 h 2689763"/>
              <a:gd name="connsiteX3" fmla="*/ 3844213 w 3844213"/>
              <a:gd name="connsiteY3" fmla="*/ 336710 h 2689763"/>
              <a:gd name="connsiteX4" fmla="*/ 3834688 w 3844213"/>
              <a:gd name="connsiteY4" fmla="*/ 2392507 h 2689763"/>
              <a:gd name="connsiteX5" fmla="*/ 3394557 w 3844213"/>
              <a:gd name="connsiteY5" fmla="*/ 2689763 h 2689763"/>
              <a:gd name="connsiteX6" fmla="*/ 265447 w 3844213"/>
              <a:gd name="connsiteY6" fmla="*/ 2681592 h 2689763"/>
              <a:gd name="connsiteX7" fmla="*/ 0 w 3844213"/>
              <a:gd name="connsiteY7" fmla="*/ 2363932 h 2689763"/>
              <a:gd name="connsiteX8" fmla="*/ 0 w 3844213"/>
              <a:gd name="connsiteY8" fmla="*/ 336710 h 2689763"/>
              <a:gd name="connsiteX0" fmla="*/ 0 w 3844213"/>
              <a:gd name="connsiteY0" fmla="*/ 336710 h 2689763"/>
              <a:gd name="connsiteX1" fmla="*/ 313923 w 3844213"/>
              <a:gd name="connsiteY1" fmla="*/ 16341 h 2689763"/>
              <a:gd name="connsiteX2" fmla="*/ 3544833 w 3844213"/>
              <a:gd name="connsiteY2" fmla="*/ 0 h 2689763"/>
              <a:gd name="connsiteX3" fmla="*/ 3844213 w 3844213"/>
              <a:gd name="connsiteY3" fmla="*/ 336710 h 2689763"/>
              <a:gd name="connsiteX4" fmla="*/ 3834688 w 3844213"/>
              <a:gd name="connsiteY4" fmla="*/ 2392507 h 2689763"/>
              <a:gd name="connsiteX5" fmla="*/ 3554528 w 3844213"/>
              <a:gd name="connsiteY5" fmla="*/ 2689763 h 2689763"/>
              <a:gd name="connsiteX6" fmla="*/ 265447 w 3844213"/>
              <a:gd name="connsiteY6" fmla="*/ 2681592 h 2689763"/>
              <a:gd name="connsiteX7" fmla="*/ 0 w 3844213"/>
              <a:gd name="connsiteY7" fmla="*/ 2363932 h 2689763"/>
              <a:gd name="connsiteX8" fmla="*/ 0 w 3844213"/>
              <a:gd name="connsiteY8" fmla="*/ 336710 h 2689763"/>
              <a:gd name="connsiteX0" fmla="*/ 0 w 3844213"/>
              <a:gd name="connsiteY0" fmla="*/ 320369 h 2673422"/>
              <a:gd name="connsiteX1" fmla="*/ 313923 w 3844213"/>
              <a:gd name="connsiteY1" fmla="*/ 0 h 2673422"/>
              <a:gd name="connsiteX2" fmla="*/ 3544833 w 3844213"/>
              <a:gd name="connsiteY2" fmla="*/ 4253 h 2673422"/>
              <a:gd name="connsiteX3" fmla="*/ 3844213 w 3844213"/>
              <a:gd name="connsiteY3" fmla="*/ 320369 h 2673422"/>
              <a:gd name="connsiteX4" fmla="*/ 3834688 w 3844213"/>
              <a:gd name="connsiteY4" fmla="*/ 2376166 h 2673422"/>
              <a:gd name="connsiteX5" fmla="*/ 3554528 w 3844213"/>
              <a:gd name="connsiteY5" fmla="*/ 2673422 h 2673422"/>
              <a:gd name="connsiteX6" fmla="*/ 265447 w 3844213"/>
              <a:gd name="connsiteY6" fmla="*/ 2665251 h 2673422"/>
              <a:gd name="connsiteX7" fmla="*/ 0 w 3844213"/>
              <a:gd name="connsiteY7" fmla="*/ 2347591 h 2673422"/>
              <a:gd name="connsiteX8" fmla="*/ 0 w 3844213"/>
              <a:gd name="connsiteY8" fmla="*/ 320369 h 26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213" h="2673422">
                <a:moveTo>
                  <a:pt x="0" y="320369"/>
                </a:moveTo>
                <a:cubicBezTo>
                  <a:pt x="0" y="72031"/>
                  <a:pt x="65585" y="0"/>
                  <a:pt x="313923" y="0"/>
                </a:cubicBezTo>
                <a:lnTo>
                  <a:pt x="3544833" y="4253"/>
                </a:lnTo>
                <a:cubicBezTo>
                  <a:pt x="3793171" y="4253"/>
                  <a:pt x="3844213" y="72031"/>
                  <a:pt x="3844213" y="320369"/>
                </a:cubicBezTo>
                <a:lnTo>
                  <a:pt x="3834688" y="2376166"/>
                </a:lnTo>
                <a:cubicBezTo>
                  <a:pt x="3834688" y="2624504"/>
                  <a:pt x="3802866" y="2673422"/>
                  <a:pt x="3554528" y="2673422"/>
                </a:cubicBezTo>
                <a:lnTo>
                  <a:pt x="265447" y="2665251"/>
                </a:lnTo>
                <a:cubicBezTo>
                  <a:pt x="17109" y="2665251"/>
                  <a:pt x="0" y="2595929"/>
                  <a:pt x="0" y="2347591"/>
                </a:cubicBezTo>
                <a:lnTo>
                  <a:pt x="0" y="320369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luxograma: Processo Alternativo 10">
            <a:extLst>
              <a:ext uri="{FF2B5EF4-FFF2-40B4-BE49-F238E27FC236}">
                <a16:creationId xmlns:a16="http://schemas.microsoft.com/office/drawing/2014/main" id="{21022F6D-E331-124B-3AB3-DF488A76FB41}"/>
              </a:ext>
            </a:extLst>
          </p:cNvPr>
          <p:cNvSpPr/>
          <p:nvPr/>
        </p:nvSpPr>
        <p:spPr>
          <a:xfrm>
            <a:off x="5238750" y="3043507"/>
            <a:ext cx="6816401" cy="3665204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292023 w 3844213"/>
              <a:gd name="connsiteY1" fmla="*/ 20605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292023 w 3844213"/>
              <a:gd name="connsiteY1" fmla="*/ 20605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266598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  <a:gd name="connsiteX0" fmla="*/ 0 w 3844213"/>
              <a:gd name="connsiteY0" fmla="*/ 344881 h 2704802"/>
              <a:gd name="connsiteX1" fmla="*/ 292023 w 3844213"/>
              <a:gd name="connsiteY1" fmla="*/ 20605 h 2704802"/>
              <a:gd name="connsiteX2" fmla="*/ 3394557 w 3844213"/>
              <a:gd name="connsiteY2" fmla="*/ 0 h 2704802"/>
              <a:gd name="connsiteX3" fmla="*/ 3844213 w 3844213"/>
              <a:gd name="connsiteY3" fmla="*/ 344881 h 2704802"/>
              <a:gd name="connsiteX4" fmla="*/ 3834688 w 3844213"/>
              <a:gd name="connsiteY4" fmla="*/ 2400678 h 2704802"/>
              <a:gd name="connsiteX5" fmla="*/ 3506425 w 3844213"/>
              <a:gd name="connsiteY5" fmla="*/ 2704802 h 2704802"/>
              <a:gd name="connsiteX6" fmla="*/ 266598 w 3844213"/>
              <a:gd name="connsiteY6" fmla="*/ 2697934 h 2704802"/>
              <a:gd name="connsiteX7" fmla="*/ 0 w 3844213"/>
              <a:gd name="connsiteY7" fmla="*/ 2372103 h 2704802"/>
              <a:gd name="connsiteX8" fmla="*/ 0 w 3844213"/>
              <a:gd name="connsiteY8" fmla="*/ 344881 h 2704802"/>
              <a:gd name="connsiteX0" fmla="*/ 0 w 3844213"/>
              <a:gd name="connsiteY0" fmla="*/ 338013 h 2697934"/>
              <a:gd name="connsiteX1" fmla="*/ 292023 w 3844213"/>
              <a:gd name="connsiteY1" fmla="*/ 13737 h 2697934"/>
              <a:gd name="connsiteX2" fmla="*/ 3496256 w 3844213"/>
              <a:gd name="connsiteY2" fmla="*/ 0 h 2697934"/>
              <a:gd name="connsiteX3" fmla="*/ 3844213 w 3844213"/>
              <a:gd name="connsiteY3" fmla="*/ 338013 h 2697934"/>
              <a:gd name="connsiteX4" fmla="*/ 3834688 w 3844213"/>
              <a:gd name="connsiteY4" fmla="*/ 2393810 h 2697934"/>
              <a:gd name="connsiteX5" fmla="*/ 3506425 w 3844213"/>
              <a:gd name="connsiteY5" fmla="*/ 2697934 h 2697934"/>
              <a:gd name="connsiteX6" fmla="*/ 266598 w 3844213"/>
              <a:gd name="connsiteY6" fmla="*/ 2691066 h 2697934"/>
              <a:gd name="connsiteX7" fmla="*/ 0 w 3844213"/>
              <a:gd name="connsiteY7" fmla="*/ 2365235 h 2697934"/>
              <a:gd name="connsiteX8" fmla="*/ 0 w 3844213"/>
              <a:gd name="connsiteY8" fmla="*/ 338013 h 26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213" h="2697934">
                <a:moveTo>
                  <a:pt x="0" y="338013"/>
                </a:moveTo>
                <a:cubicBezTo>
                  <a:pt x="0" y="89675"/>
                  <a:pt x="43685" y="13737"/>
                  <a:pt x="292023" y="13737"/>
                </a:cubicBezTo>
                <a:lnTo>
                  <a:pt x="3496256" y="0"/>
                </a:lnTo>
                <a:cubicBezTo>
                  <a:pt x="3744594" y="0"/>
                  <a:pt x="3844213" y="89675"/>
                  <a:pt x="3844213" y="338013"/>
                </a:cubicBezTo>
                <a:lnTo>
                  <a:pt x="3834688" y="2393810"/>
                </a:lnTo>
                <a:cubicBezTo>
                  <a:pt x="3834688" y="2642148"/>
                  <a:pt x="3754763" y="2697934"/>
                  <a:pt x="3506425" y="2697934"/>
                </a:cubicBezTo>
                <a:lnTo>
                  <a:pt x="266598" y="2691066"/>
                </a:lnTo>
                <a:cubicBezTo>
                  <a:pt x="18260" y="2691066"/>
                  <a:pt x="0" y="2613573"/>
                  <a:pt x="0" y="2365235"/>
                </a:cubicBezTo>
                <a:lnTo>
                  <a:pt x="0" y="338013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B7D8FEEF-3B0A-0E0A-E988-BE426DD0B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4" y="67553"/>
            <a:ext cx="181079" cy="18107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E23D1B-D045-508D-BD2A-CE7475A267DA}"/>
              </a:ext>
            </a:extLst>
          </p:cNvPr>
          <p:cNvSpPr txBox="1"/>
          <p:nvPr/>
        </p:nvSpPr>
        <p:spPr>
          <a:xfrm>
            <a:off x="5506978" y="-23011"/>
            <a:ext cx="1729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masis MT Pro Black" panose="020B0604020202020204" pitchFamily="18" charset="0"/>
              </a:rPr>
              <a:t>Análise gerentes</a:t>
            </a:r>
          </a:p>
        </p:txBody>
      </p:sp>
    </p:spTree>
    <p:extLst>
      <p:ext uri="{BB962C8B-B14F-4D97-AF65-F5344CB8AC3E}">
        <p14:creationId xmlns:p14="http://schemas.microsoft.com/office/powerpoint/2010/main" val="230028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3C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C774C3D-9380-C10D-AA6C-F06CBF00A9FD}"/>
              </a:ext>
            </a:extLst>
          </p:cNvPr>
          <p:cNvCxnSpPr>
            <a:cxnSpLocks/>
          </p:cNvCxnSpPr>
          <p:nvPr/>
        </p:nvCxnSpPr>
        <p:spPr>
          <a:xfrm>
            <a:off x="10276116" y="4170784"/>
            <a:ext cx="0" cy="2360645"/>
          </a:xfrm>
          <a:prstGeom prst="line">
            <a:avLst/>
          </a:prstGeom>
          <a:ln>
            <a:solidFill>
              <a:srgbClr val="0C3C59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Processo Alternativo 10">
            <a:extLst>
              <a:ext uri="{FF2B5EF4-FFF2-40B4-BE49-F238E27FC236}">
                <a16:creationId xmlns:a16="http://schemas.microsoft.com/office/drawing/2014/main" id="{6F50743B-1CC7-9E0B-92F2-434FB0C10075}"/>
              </a:ext>
            </a:extLst>
          </p:cNvPr>
          <p:cNvSpPr/>
          <p:nvPr/>
        </p:nvSpPr>
        <p:spPr>
          <a:xfrm>
            <a:off x="533666" y="3043507"/>
            <a:ext cx="4714609" cy="3633663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313923 w 3844213"/>
              <a:gd name="connsiteY1" fmla="*/ 24512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313923 w 3844213"/>
              <a:gd name="connsiteY1" fmla="*/ 24512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265447 w 3844213"/>
              <a:gd name="connsiteY6" fmla="*/ 2689763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  <a:gd name="connsiteX0" fmla="*/ 0 w 3844213"/>
              <a:gd name="connsiteY0" fmla="*/ 336710 h 2689763"/>
              <a:gd name="connsiteX1" fmla="*/ 313923 w 3844213"/>
              <a:gd name="connsiteY1" fmla="*/ 16341 h 2689763"/>
              <a:gd name="connsiteX2" fmla="*/ 3544833 w 3844213"/>
              <a:gd name="connsiteY2" fmla="*/ 0 h 2689763"/>
              <a:gd name="connsiteX3" fmla="*/ 3844213 w 3844213"/>
              <a:gd name="connsiteY3" fmla="*/ 336710 h 2689763"/>
              <a:gd name="connsiteX4" fmla="*/ 3834688 w 3844213"/>
              <a:gd name="connsiteY4" fmla="*/ 2392507 h 2689763"/>
              <a:gd name="connsiteX5" fmla="*/ 3394557 w 3844213"/>
              <a:gd name="connsiteY5" fmla="*/ 2689763 h 2689763"/>
              <a:gd name="connsiteX6" fmla="*/ 265447 w 3844213"/>
              <a:gd name="connsiteY6" fmla="*/ 2681592 h 2689763"/>
              <a:gd name="connsiteX7" fmla="*/ 0 w 3844213"/>
              <a:gd name="connsiteY7" fmla="*/ 2363932 h 2689763"/>
              <a:gd name="connsiteX8" fmla="*/ 0 w 3844213"/>
              <a:gd name="connsiteY8" fmla="*/ 336710 h 2689763"/>
              <a:gd name="connsiteX0" fmla="*/ 0 w 3844213"/>
              <a:gd name="connsiteY0" fmla="*/ 336710 h 2689763"/>
              <a:gd name="connsiteX1" fmla="*/ 313923 w 3844213"/>
              <a:gd name="connsiteY1" fmla="*/ 16341 h 2689763"/>
              <a:gd name="connsiteX2" fmla="*/ 3544833 w 3844213"/>
              <a:gd name="connsiteY2" fmla="*/ 0 h 2689763"/>
              <a:gd name="connsiteX3" fmla="*/ 3844213 w 3844213"/>
              <a:gd name="connsiteY3" fmla="*/ 336710 h 2689763"/>
              <a:gd name="connsiteX4" fmla="*/ 3834688 w 3844213"/>
              <a:gd name="connsiteY4" fmla="*/ 2392507 h 2689763"/>
              <a:gd name="connsiteX5" fmla="*/ 3554528 w 3844213"/>
              <a:gd name="connsiteY5" fmla="*/ 2689763 h 2689763"/>
              <a:gd name="connsiteX6" fmla="*/ 265447 w 3844213"/>
              <a:gd name="connsiteY6" fmla="*/ 2681592 h 2689763"/>
              <a:gd name="connsiteX7" fmla="*/ 0 w 3844213"/>
              <a:gd name="connsiteY7" fmla="*/ 2363932 h 2689763"/>
              <a:gd name="connsiteX8" fmla="*/ 0 w 3844213"/>
              <a:gd name="connsiteY8" fmla="*/ 336710 h 2689763"/>
              <a:gd name="connsiteX0" fmla="*/ 0 w 3844213"/>
              <a:gd name="connsiteY0" fmla="*/ 320369 h 2673422"/>
              <a:gd name="connsiteX1" fmla="*/ 313923 w 3844213"/>
              <a:gd name="connsiteY1" fmla="*/ 0 h 2673422"/>
              <a:gd name="connsiteX2" fmla="*/ 3544833 w 3844213"/>
              <a:gd name="connsiteY2" fmla="*/ 4253 h 2673422"/>
              <a:gd name="connsiteX3" fmla="*/ 3844213 w 3844213"/>
              <a:gd name="connsiteY3" fmla="*/ 320369 h 2673422"/>
              <a:gd name="connsiteX4" fmla="*/ 3834688 w 3844213"/>
              <a:gd name="connsiteY4" fmla="*/ 2376166 h 2673422"/>
              <a:gd name="connsiteX5" fmla="*/ 3554528 w 3844213"/>
              <a:gd name="connsiteY5" fmla="*/ 2673422 h 2673422"/>
              <a:gd name="connsiteX6" fmla="*/ 265447 w 3844213"/>
              <a:gd name="connsiteY6" fmla="*/ 2665251 h 2673422"/>
              <a:gd name="connsiteX7" fmla="*/ 0 w 3844213"/>
              <a:gd name="connsiteY7" fmla="*/ 2347591 h 2673422"/>
              <a:gd name="connsiteX8" fmla="*/ 0 w 3844213"/>
              <a:gd name="connsiteY8" fmla="*/ 320369 h 26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213" h="2673422">
                <a:moveTo>
                  <a:pt x="0" y="320369"/>
                </a:moveTo>
                <a:cubicBezTo>
                  <a:pt x="0" y="72031"/>
                  <a:pt x="65585" y="0"/>
                  <a:pt x="313923" y="0"/>
                </a:cubicBezTo>
                <a:lnTo>
                  <a:pt x="3544833" y="4253"/>
                </a:lnTo>
                <a:cubicBezTo>
                  <a:pt x="3793171" y="4253"/>
                  <a:pt x="3844213" y="72031"/>
                  <a:pt x="3844213" y="320369"/>
                </a:cubicBezTo>
                <a:lnTo>
                  <a:pt x="3834688" y="2376166"/>
                </a:lnTo>
                <a:cubicBezTo>
                  <a:pt x="3834688" y="2624504"/>
                  <a:pt x="3802866" y="2673422"/>
                  <a:pt x="3554528" y="2673422"/>
                </a:cubicBezTo>
                <a:lnTo>
                  <a:pt x="265447" y="2665251"/>
                </a:lnTo>
                <a:cubicBezTo>
                  <a:pt x="17109" y="2665251"/>
                  <a:pt x="0" y="2595929"/>
                  <a:pt x="0" y="2347591"/>
                </a:cubicBezTo>
                <a:lnTo>
                  <a:pt x="0" y="320369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luxograma: Processo Alternativo 10">
            <a:extLst>
              <a:ext uri="{FF2B5EF4-FFF2-40B4-BE49-F238E27FC236}">
                <a16:creationId xmlns:a16="http://schemas.microsoft.com/office/drawing/2014/main" id="{21022F6D-E331-124B-3AB3-DF488A76FB41}"/>
              </a:ext>
            </a:extLst>
          </p:cNvPr>
          <p:cNvSpPr/>
          <p:nvPr/>
        </p:nvSpPr>
        <p:spPr>
          <a:xfrm>
            <a:off x="6286501" y="3043507"/>
            <a:ext cx="4267200" cy="3665204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292023 w 3844213"/>
              <a:gd name="connsiteY1" fmla="*/ 20605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292023 w 3844213"/>
              <a:gd name="connsiteY1" fmla="*/ 20605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266598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  <a:gd name="connsiteX0" fmla="*/ 0 w 3844213"/>
              <a:gd name="connsiteY0" fmla="*/ 344881 h 2704802"/>
              <a:gd name="connsiteX1" fmla="*/ 292023 w 3844213"/>
              <a:gd name="connsiteY1" fmla="*/ 20605 h 2704802"/>
              <a:gd name="connsiteX2" fmla="*/ 3394557 w 3844213"/>
              <a:gd name="connsiteY2" fmla="*/ 0 h 2704802"/>
              <a:gd name="connsiteX3" fmla="*/ 3844213 w 3844213"/>
              <a:gd name="connsiteY3" fmla="*/ 344881 h 2704802"/>
              <a:gd name="connsiteX4" fmla="*/ 3834688 w 3844213"/>
              <a:gd name="connsiteY4" fmla="*/ 2400678 h 2704802"/>
              <a:gd name="connsiteX5" fmla="*/ 3506425 w 3844213"/>
              <a:gd name="connsiteY5" fmla="*/ 2704802 h 2704802"/>
              <a:gd name="connsiteX6" fmla="*/ 266598 w 3844213"/>
              <a:gd name="connsiteY6" fmla="*/ 2697934 h 2704802"/>
              <a:gd name="connsiteX7" fmla="*/ 0 w 3844213"/>
              <a:gd name="connsiteY7" fmla="*/ 2372103 h 2704802"/>
              <a:gd name="connsiteX8" fmla="*/ 0 w 3844213"/>
              <a:gd name="connsiteY8" fmla="*/ 344881 h 2704802"/>
              <a:gd name="connsiteX0" fmla="*/ 0 w 3844213"/>
              <a:gd name="connsiteY0" fmla="*/ 338013 h 2697934"/>
              <a:gd name="connsiteX1" fmla="*/ 292023 w 3844213"/>
              <a:gd name="connsiteY1" fmla="*/ 13737 h 2697934"/>
              <a:gd name="connsiteX2" fmla="*/ 3496256 w 3844213"/>
              <a:gd name="connsiteY2" fmla="*/ 0 h 2697934"/>
              <a:gd name="connsiteX3" fmla="*/ 3844213 w 3844213"/>
              <a:gd name="connsiteY3" fmla="*/ 338013 h 2697934"/>
              <a:gd name="connsiteX4" fmla="*/ 3834688 w 3844213"/>
              <a:gd name="connsiteY4" fmla="*/ 2393810 h 2697934"/>
              <a:gd name="connsiteX5" fmla="*/ 3506425 w 3844213"/>
              <a:gd name="connsiteY5" fmla="*/ 2697934 h 2697934"/>
              <a:gd name="connsiteX6" fmla="*/ 266598 w 3844213"/>
              <a:gd name="connsiteY6" fmla="*/ 2691066 h 2697934"/>
              <a:gd name="connsiteX7" fmla="*/ 0 w 3844213"/>
              <a:gd name="connsiteY7" fmla="*/ 2365235 h 2697934"/>
              <a:gd name="connsiteX8" fmla="*/ 0 w 3844213"/>
              <a:gd name="connsiteY8" fmla="*/ 338013 h 26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213" h="2697934">
                <a:moveTo>
                  <a:pt x="0" y="338013"/>
                </a:moveTo>
                <a:cubicBezTo>
                  <a:pt x="0" y="89675"/>
                  <a:pt x="43685" y="13737"/>
                  <a:pt x="292023" y="13737"/>
                </a:cubicBezTo>
                <a:lnTo>
                  <a:pt x="3496256" y="0"/>
                </a:lnTo>
                <a:cubicBezTo>
                  <a:pt x="3744594" y="0"/>
                  <a:pt x="3844213" y="89675"/>
                  <a:pt x="3844213" y="338013"/>
                </a:cubicBezTo>
                <a:lnTo>
                  <a:pt x="3834688" y="2393810"/>
                </a:lnTo>
                <a:cubicBezTo>
                  <a:pt x="3834688" y="2642148"/>
                  <a:pt x="3754763" y="2697934"/>
                  <a:pt x="3506425" y="2697934"/>
                </a:cubicBezTo>
                <a:lnTo>
                  <a:pt x="266598" y="2691066"/>
                </a:lnTo>
                <a:cubicBezTo>
                  <a:pt x="18260" y="2691066"/>
                  <a:pt x="0" y="2613573"/>
                  <a:pt x="0" y="2365235"/>
                </a:cubicBezTo>
                <a:lnTo>
                  <a:pt x="0" y="338013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0E71E7C-6EC1-EE35-0272-EA35A501F044}"/>
              </a:ext>
            </a:extLst>
          </p:cNvPr>
          <p:cNvCxnSpPr/>
          <p:nvPr/>
        </p:nvCxnSpPr>
        <p:spPr>
          <a:xfrm flipV="1">
            <a:off x="1828800" y="2286000"/>
            <a:ext cx="2724150" cy="142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o 14">
            <a:extLst>
              <a:ext uri="{FF2B5EF4-FFF2-40B4-BE49-F238E27FC236}">
                <a16:creationId xmlns:a16="http://schemas.microsoft.com/office/drawing/2014/main" id="{CF201EEB-C507-D948-72F8-33EAFF3F3746}"/>
              </a:ext>
            </a:extLst>
          </p:cNvPr>
          <p:cNvSpPr/>
          <p:nvPr/>
        </p:nvSpPr>
        <p:spPr>
          <a:xfrm rot="5081287">
            <a:off x="9020658" y="1524540"/>
            <a:ext cx="2673921" cy="1964368"/>
          </a:xfrm>
          <a:prstGeom prst="arc">
            <a:avLst>
              <a:gd name="adj1" fmla="val 18486537"/>
              <a:gd name="adj2" fmla="val 215192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Balão de Fala: Oval 15">
            <a:extLst>
              <a:ext uri="{FF2B5EF4-FFF2-40B4-BE49-F238E27FC236}">
                <a16:creationId xmlns:a16="http://schemas.microsoft.com/office/drawing/2014/main" id="{D1D14215-C669-10F9-8CF3-131F7099B77A}"/>
              </a:ext>
            </a:extLst>
          </p:cNvPr>
          <p:cNvSpPr/>
          <p:nvPr/>
        </p:nvSpPr>
        <p:spPr>
          <a:xfrm>
            <a:off x="4360795" y="476250"/>
            <a:ext cx="3474131" cy="1943100"/>
          </a:xfrm>
          <a:prstGeom prst="wedgeEllipseCallout">
            <a:avLst>
              <a:gd name="adj1" fmla="val -44960"/>
              <a:gd name="adj2" fmla="val 44853"/>
            </a:avLst>
          </a:prstGeom>
          <a:solidFill>
            <a:schemeClr val="bg2">
              <a:lumMod val="75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Balão de Fala: Oval 16">
            <a:extLst>
              <a:ext uri="{FF2B5EF4-FFF2-40B4-BE49-F238E27FC236}">
                <a16:creationId xmlns:a16="http://schemas.microsoft.com/office/drawing/2014/main" id="{0D900EF6-CDDD-2F0C-51A1-734D5195355E}"/>
              </a:ext>
            </a:extLst>
          </p:cNvPr>
          <p:cNvSpPr/>
          <p:nvPr/>
        </p:nvSpPr>
        <p:spPr>
          <a:xfrm flipH="1">
            <a:off x="8829674" y="149289"/>
            <a:ext cx="2971797" cy="2675054"/>
          </a:xfrm>
          <a:prstGeom prst="wedgeEllipseCallout">
            <a:avLst>
              <a:gd name="adj1" fmla="val -32277"/>
              <a:gd name="adj2" fmla="val 60828"/>
            </a:avLst>
          </a:prstGeom>
          <a:solidFill>
            <a:schemeClr val="bg2">
              <a:lumMod val="75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luxograma: Processo Alternativo 10">
            <a:extLst>
              <a:ext uri="{FF2B5EF4-FFF2-40B4-BE49-F238E27FC236}">
                <a16:creationId xmlns:a16="http://schemas.microsoft.com/office/drawing/2014/main" id="{ADEF54DF-AA8E-40E2-3002-9E0C9A7E4DDE}"/>
              </a:ext>
            </a:extLst>
          </p:cNvPr>
          <p:cNvSpPr/>
          <p:nvPr/>
        </p:nvSpPr>
        <p:spPr>
          <a:xfrm>
            <a:off x="971550" y="714520"/>
            <a:ext cx="1814200" cy="1257155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313923 w 3844213"/>
              <a:gd name="connsiteY1" fmla="*/ 24512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313923 w 3844213"/>
              <a:gd name="connsiteY1" fmla="*/ 24512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265447 w 3844213"/>
              <a:gd name="connsiteY6" fmla="*/ 2689763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  <a:gd name="connsiteX0" fmla="*/ 0 w 3844213"/>
              <a:gd name="connsiteY0" fmla="*/ 336710 h 2689763"/>
              <a:gd name="connsiteX1" fmla="*/ 313923 w 3844213"/>
              <a:gd name="connsiteY1" fmla="*/ 16341 h 2689763"/>
              <a:gd name="connsiteX2" fmla="*/ 3544833 w 3844213"/>
              <a:gd name="connsiteY2" fmla="*/ 0 h 2689763"/>
              <a:gd name="connsiteX3" fmla="*/ 3844213 w 3844213"/>
              <a:gd name="connsiteY3" fmla="*/ 336710 h 2689763"/>
              <a:gd name="connsiteX4" fmla="*/ 3834688 w 3844213"/>
              <a:gd name="connsiteY4" fmla="*/ 2392507 h 2689763"/>
              <a:gd name="connsiteX5" fmla="*/ 3394557 w 3844213"/>
              <a:gd name="connsiteY5" fmla="*/ 2689763 h 2689763"/>
              <a:gd name="connsiteX6" fmla="*/ 265447 w 3844213"/>
              <a:gd name="connsiteY6" fmla="*/ 2681592 h 2689763"/>
              <a:gd name="connsiteX7" fmla="*/ 0 w 3844213"/>
              <a:gd name="connsiteY7" fmla="*/ 2363932 h 2689763"/>
              <a:gd name="connsiteX8" fmla="*/ 0 w 3844213"/>
              <a:gd name="connsiteY8" fmla="*/ 336710 h 2689763"/>
              <a:gd name="connsiteX0" fmla="*/ 0 w 3844213"/>
              <a:gd name="connsiteY0" fmla="*/ 336710 h 2689763"/>
              <a:gd name="connsiteX1" fmla="*/ 313923 w 3844213"/>
              <a:gd name="connsiteY1" fmla="*/ 16341 h 2689763"/>
              <a:gd name="connsiteX2" fmla="*/ 3544833 w 3844213"/>
              <a:gd name="connsiteY2" fmla="*/ 0 h 2689763"/>
              <a:gd name="connsiteX3" fmla="*/ 3844213 w 3844213"/>
              <a:gd name="connsiteY3" fmla="*/ 336710 h 2689763"/>
              <a:gd name="connsiteX4" fmla="*/ 3834688 w 3844213"/>
              <a:gd name="connsiteY4" fmla="*/ 2392507 h 2689763"/>
              <a:gd name="connsiteX5" fmla="*/ 3554528 w 3844213"/>
              <a:gd name="connsiteY5" fmla="*/ 2689763 h 2689763"/>
              <a:gd name="connsiteX6" fmla="*/ 265447 w 3844213"/>
              <a:gd name="connsiteY6" fmla="*/ 2681592 h 2689763"/>
              <a:gd name="connsiteX7" fmla="*/ 0 w 3844213"/>
              <a:gd name="connsiteY7" fmla="*/ 2363932 h 2689763"/>
              <a:gd name="connsiteX8" fmla="*/ 0 w 3844213"/>
              <a:gd name="connsiteY8" fmla="*/ 336710 h 2689763"/>
              <a:gd name="connsiteX0" fmla="*/ 0 w 3844213"/>
              <a:gd name="connsiteY0" fmla="*/ 320369 h 2673422"/>
              <a:gd name="connsiteX1" fmla="*/ 313923 w 3844213"/>
              <a:gd name="connsiteY1" fmla="*/ 0 h 2673422"/>
              <a:gd name="connsiteX2" fmla="*/ 3544833 w 3844213"/>
              <a:gd name="connsiteY2" fmla="*/ 4253 h 2673422"/>
              <a:gd name="connsiteX3" fmla="*/ 3844213 w 3844213"/>
              <a:gd name="connsiteY3" fmla="*/ 320369 h 2673422"/>
              <a:gd name="connsiteX4" fmla="*/ 3834688 w 3844213"/>
              <a:gd name="connsiteY4" fmla="*/ 2376166 h 2673422"/>
              <a:gd name="connsiteX5" fmla="*/ 3554528 w 3844213"/>
              <a:gd name="connsiteY5" fmla="*/ 2673422 h 2673422"/>
              <a:gd name="connsiteX6" fmla="*/ 265447 w 3844213"/>
              <a:gd name="connsiteY6" fmla="*/ 2665251 h 2673422"/>
              <a:gd name="connsiteX7" fmla="*/ 0 w 3844213"/>
              <a:gd name="connsiteY7" fmla="*/ 2347591 h 2673422"/>
              <a:gd name="connsiteX8" fmla="*/ 0 w 3844213"/>
              <a:gd name="connsiteY8" fmla="*/ 320369 h 26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213" h="2673422">
                <a:moveTo>
                  <a:pt x="0" y="320369"/>
                </a:moveTo>
                <a:cubicBezTo>
                  <a:pt x="0" y="72031"/>
                  <a:pt x="65585" y="0"/>
                  <a:pt x="313923" y="0"/>
                </a:cubicBezTo>
                <a:lnTo>
                  <a:pt x="3544833" y="4253"/>
                </a:lnTo>
                <a:cubicBezTo>
                  <a:pt x="3793171" y="4253"/>
                  <a:pt x="3844213" y="72031"/>
                  <a:pt x="3844213" y="320369"/>
                </a:cubicBezTo>
                <a:lnTo>
                  <a:pt x="3834688" y="2376166"/>
                </a:lnTo>
                <a:cubicBezTo>
                  <a:pt x="3834688" y="2624504"/>
                  <a:pt x="3802866" y="2673422"/>
                  <a:pt x="3554528" y="2673422"/>
                </a:cubicBezTo>
                <a:lnTo>
                  <a:pt x="265447" y="2665251"/>
                </a:lnTo>
                <a:cubicBezTo>
                  <a:pt x="17109" y="2665251"/>
                  <a:pt x="0" y="2595929"/>
                  <a:pt x="0" y="2347591"/>
                </a:cubicBezTo>
                <a:lnTo>
                  <a:pt x="0" y="320369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D744C9-F04B-8BE4-3B1F-857B566DD8FA}"/>
              </a:ext>
            </a:extLst>
          </p:cNvPr>
          <p:cNvSpPr txBox="1"/>
          <p:nvPr/>
        </p:nvSpPr>
        <p:spPr>
          <a:xfrm>
            <a:off x="4217436" y="0"/>
            <a:ext cx="3829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masis MT Pro Black" panose="020B0604020202020204" pitchFamily="18" charset="0"/>
              </a:rPr>
              <a:t>Estudo fornecedores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953CD2DA-D033-B74E-F12F-E996A0260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5" y="-4600"/>
            <a:ext cx="307777" cy="30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6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3C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C774C3D-9380-C10D-AA6C-F06CBF00A9FD}"/>
              </a:ext>
            </a:extLst>
          </p:cNvPr>
          <p:cNvCxnSpPr>
            <a:cxnSpLocks/>
          </p:cNvCxnSpPr>
          <p:nvPr/>
        </p:nvCxnSpPr>
        <p:spPr>
          <a:xfrm>
            <a:off x="10276116" y="4170784"/>
            <a:ext cx="0" cy="2360645"/>
          </a:xfrm>
          <a:prstGeom prst="line">
            <a:avLst/>
          </a:prstGeom>
          <a:ln>
            <a:solidFill>
              <a:srgbClr val="0C3C59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xograma: Processo Alternativo 10">
            <a:extLst>
              <a:ext uri="{FF2B5EF4-FFF2-40B4-BE49-F238E27FC236}">
                <a16:creationId xmlns:a16="http://schemas.microsoft.com/office/drawing/2014/main" id="{9EE64142-9497-CCFF-7B1C-3C3064B9829C}"/>
              </a:ext>
            </a:extLst>
          </p:cNvPr>
          <p:cNvSpPr/>
          <p:nvPr/>
        </p:nvSpPr>
        <p:spPr>
          <a:xfrm>
            <a:off x="1611084" y="1275171"/>
            <a:ext cx="1779815" cy="810803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213" h="2697934">
                <a:moveTo>
                  <a:pt x="0" y="344881"/>
                </a:moveTo>
                <a:cubicBezTo>
                  <a:pt x="0" y="96543"/>
                  <a:pt x="201318" y="0"/>
                  <a:pt x="449656" y="0"/>
                </a:cubicBezTo>
                <a:lnTo>
                  <a:pt x="3394557" y="0"/>
                </a:lnTo>
                <a:cubicBezTo>
                  <a:pt x="3642895" y="0"/>
                  <a:pt x="3844213" y="96543"/>
                  <a:pt x="3844213" y="344881"/>
                </a:cubicBezTo>
                <a:lnTo>
                  <a:pt x="3834688" y="2400678"/>
                </a:lnTo>
                <a:cubicBezTo>
                  <a:pt x="3834688" y="2649016"/>
                  <a:pt x="3642895" y="2697934"/>
                  <a:pt x="3394557" y="2697934"/>
                </a:cubicBezTo>
                <a:lnTo>
                  <a:pt x="449656" y="2697934"/>
                </a:lnTo>
                <a:cubicBezTo>
                  <a:pt x="201318" y="2697934"/>
                  <a:pt x="0" y="2620441"/>
                  <a:pt x="0" y="2372103"/>
                </a:cubicBezTo>
                <a:lnTo>
                  <a:pt x="0" y="344881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luxograma: Processo Alternativo 10">
            <a:extLst>
              <a:ext uri="{FF2B5EF4-FFF2-40B4-BE49-F238E27FC236}">
                <a16:creationId xmlns:a16="http://schemas.microsoft.com/office/drawing/2014/main" id="{21022F6D-E331-124B-3AB3-DF488A76FB41}"/>
              </a:ext>
            </a:extLst>
          </p:cNvPr>
          <p:cNvSpPr/>
          <p:nvPr/>
        </p:nvSpPr>
        <p:spPr>
          <a:xfrm>
            <a:off x="1611085" y="2233881"/>
            <a:ext cx="8969828" cy="4297547"/>
          </a:xfrm>
          <a:custGeom>
            <a:avLst/>
            <a:gdLst>
              <a:gd name="connsiteX0" fmla="*/ 0 w 3844213"/>
              <a:gd name="connsiteY0" fmla="*/ 449656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449656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449656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44213 w 3844213"/>
              <a:gd name="connsiteY4" fmla="*/ 22482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248278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449656 w 3844213"/>
              <a:gd name="connsiteY1" fmla="*/ 0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292023 w 3844213"/>
              <a:gd name="connsiteY1" fmla="*/ 20605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449656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  <a:gd name="connsiteX0" fmla="*/ 0 w 3844213"/>
              <a:gd name="connsiteY0" fmla="*/ 344881 h 2697934"/>
              <a:gd name="connsiteX1" fmla="*/ 292023 w 3844213"/>
              <a:gd name="connsiteY1" fmla="*/ 20605 h 2697934"/>
              <a:gd name="connsiteX2" fmla="*/ 3394557 w 3844213"/>
              <a:gd name="connsiteY2" fmla="*/ 0 h 2697934"/>
              <a:gd name="connsiteX3" fmla="*/ 3844213 w 3844213"/>
              <a:gd name="connsiteY3" fmla="*/ 344881 h 2697934"/>
              <a:gd name="connsiteX4" fmla="*/ 3834688 w 3844213"/>
              <a:gd name="connsiteY4" fmla="*/ 2400678 h 2697934"/>
              <a:gd name="connsiteX5" fmla="*/ 3394557 w 3844213"/>
              <a:gd name="connsiteY5" fmla="*/ 2697934 h 2697934"/>
              <a:gd name="connsiteX6" fmla="*/ 266598 w 3844213"/>
              <a:gd name="connsiteY6" fmla="*/ 2697934 h 2697934"/>
              <a:gd name="connsiteX7" fmla="*/ 0 w 3844213"/>
              <a:gd name="connsiteY7" fmla="*/ 2372103 h 2697934"/>
              <a:gd name="connsiteX8" fmla="*/ 0 w 3844213"/>
              <a:gd name="connsiteY8" fmla="*/ 344881 h 2697934"/>
              <a:gd name="connsiteX0" fmla="*/ 0 w 3844213"/>
              <a:gd name="connsiteY0" fmla="*/ 344881 h 2704802"/>
              <a:gd name="connsiteX1" fmla="*/ 292023 w 3844213"/>
              <a:gd name="connsiteY1" fmla="*/ 20605 h 2704802"/>
              <a:gd name="connsiteX2" fmla="*/ 3394557 w 3844213"/>
              <a:gd name="connsiteY2" fmla="*/ 0 h 2704802"/>
              <a:gd name="connsiteX3" fmla="*/ 3844213 w 3844213"/>
              <a:gd name="connsiteY3" fmla="*/ 344881 h 2704802"/>
              <a:gd name="connsiteX4" fmla="*/ 3834688 w 3844213"/>
              <a:gd name="connsiteY4" fmla="*/ 2400678 h 2704802"/>
              <a:gd name="connsiteX5" fmla="*/ 3506425 w 3844213"/>
              <a:gd name="connsiteY5" fmla="*/ 2704802 h 2704802"/>
              <a:gd name="connsiteX6" fmla="*/ 266598 w 3844213"/>
              <a:gd name="connsiteY6" fmla="*/ 2697934 h 2704802"/>
              <a:gd name="connsiteX7" fmla="*/ 0 w 3844213"/>
              <a:gd name="connsiteY7" fmla="*/ 2372103 h 2704802"/>
              <a:gd name="connsiteX8" fmla="*/ 0 w 3844213"/>
              <a:gd name="connsiteY8" fmla="*/ 344881 h 2704802"/>
              <a:gd name="connsiteX0" fmla="*/ 0 w 3844213"/>
              <a:gd name="connsiteY0" fmla="*/ 338013 h 2697934"/>
              <a:gd name="connsiteX1" fmla="*/ 292023 w 3844213"/>
              <a:gd name="connsiteY1" fmla="*/ 13737 h 2697934"/>
              <a:gd name="connsiteX2" fmla="*/ 3496256 w 3844213"/>
              <a:gd name="connsiteY2" fmla="*/ 0 h 2697934"/>
              <a:gd name="connsiteX3" fmla="*/ 3844213 w 3844213"/>
              <a:gd name="connsiteY3" fmla="*/ 338013 h 2697934"/>
              <a:gd name="connsiteX4" fmla="*/ 3834688 w 3844213"/>
              <a:gd name="connsiteY4" fmla="*/ 2393810 h 2697934"/>
              <a:gd name="connsiteX5" fmla="*/ 3506425 w 3844213"/>
              <a:gd name="connsiteY5" fmla="*/ 2697934 h 2697934"/>
              <a:gd name="connsiteX6" fmla="*/ 266598 w 3844213"/>
              <a:gd name="connsiteY6" fmla="*/ 2691066 h 2697934"/>
              <a:gd name="connsiteX7" fmla="*/ 0 w 3844213"/>
              <a:gd name="connsiteY7" fmla="*/ 2365235 h 2697934"/>
              <a:gd name="connsiteX8" fmla="*/ 0 w 3844213"/>
              <a:gd name="connsiteY8" fmla="*/ 338013 h 26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4213" h="2697934">
                <a:moveTo>
                  <a:pt x="0" y="338013"/>
                </a:moveTo>
                <a:cubicBezTo>
                  <a:pt x="0" y="89675"/>
                  <a:pt x="43685" y="13737"/>
                  <a:pt x="292023" y="13737"/>
                </a:cubicBezTo>
                <a:lnTo>
                  <a:pt x="3496256" y="0"/>
                </a:lnTo>
                <a:cubicBezTo>
                  <a:pt x="3744594" y="0"/>
                  <a:pt x="3844213" y="89675"/>
                  <a:pt x="3844213" y="338013"/>
                </a:cubicBezTo>
                <a:lnTo>
                  <a:pt x="3834688" y="2393810"/>
                </a:lnTo>
                <a:cubicBezTo>
                  <a:pt x="3834688" y="2642148"/>
                  <a:pt x="3754763" y="2697934"/>
                  <a:pt x="3506425" y="2697934"/>
                </a:cubicBezTo>
                <a:lnTo>
                  <a:pt x="266598" y="2691066"/>
                </a:lnTo>
                <a:cubicBezTo>
                  <a:pt x="18260" y="2691066"/>
                  <a:pt x="0" y="2613573"/>
                  <a:pt x="0" y="2365235"/>
                </a:cubicBezTo>
                <a:lnTo>
                  <a:pt x="0" y="338013"/>
                </a:lnTo>
                <a:close/>
              </a:path>
            </a:pathLst>
          </a:custGeom>
          <a:solidFill>
            <a:schemeClr val="bg2">
              <a:lumMod val="50000"/>
              <a:alpha val="6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Balão de Fala: Retângulo com Cantos Arredondados 70">
            <a:extLst>
              <a:ext uri="{FF2B5EF4-FFF2-40B4-BE49-F238E27FC236}">
                <a16:creationId xmlns:a16="http://schemas.microsoft.com/office/drawing/2014/main" id="{9208468C-254A-A65E-9EAC-DC1C6353B4E3}"/>
              </a:ext>
            </a:extLst>
          </p:cNvPr>
          <p:cNvSpPr/>
          <p:nvPr/>
        </p:nvSpPr>
        <p:spPr>
          <a:xfrm>
            <a:off x="7296150" y="438150"/>
            <a:ext cx="3284766" cy="1484399"/>
          </a:xfrm>
          <a:prstGeom prst="wedgeRoundRectCallout">
            <a:avLst/>
          </a:prstGeom>
          <a:solidFill>
            <a:srgbClr val="104F76">
              <a:alpha val="65000"/>
            </a:srgb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0E026B-AEB1-B5C4-05BA-9842DDDE74CD}"/>
              </a:ext>
            </a:extLst>
          </p:cNvPr>
          <p:cNvSpPr txBox="1"/>
          <p:nvPr/>
        </p:nvSpPr>
        <p:spPr>
          <a:xfrm>
            <a:off x="5304591" y="-6223"/>
            <a:ext cx="1826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masis MT Pro Black" panose="020B0604020202020204" pitchFamily="18" charset="0"/>
              </a:rPr>
              <a:t>Estudo produtos</a:t>
            </a: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3599F1FF-FB05-DC77-9724-0AE1E7247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791" y="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19417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1136</TotalTime>
  <Words>20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Amasis MT Pro Black</vt:lpstr>
      <vt:lpstr>Century Gothic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Galani</dc:creator>
  <cp:lastModifiedBy>Gabriel Galani</cp:lastModifiedBy>
  <cp:revision>17</cp:revision>
  <dcterms:created xsi:type="dcterms:W3CDTF">2022-12-07T00:30:04Z</dcterms:created>
  <dcterms:modified xsi:type="dcterms:W3CDTF">2022-12-11T19:16:10Z</dcterms:modified>
</cp:coreProperties>
</file>