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9B0FC-6601-47FB-8634-E5761F386CC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B0EC1D-5A8A-4A1B-8F1D-2C00E8FCB27C}">
      <dgm:prSet/>
      <dgm:spPr/>
      <dgm:t>
        <a:bodyPr/>
        <a:lstStyle/>
        <a:p>
          <a:r>
            <a:rPr lang="pl-PL"/>
            <a:t>AWS Lambda (+ API Gateway)</a:t>
          </a:r>
          <a:endParaRPr lang="en-US"/>
        </a:p>
      </dgm:t>
    </dgm:pt>
    <dgm:pt modelId="{0172C8EC-CDF8-4AFC-B08F-7AE3E5AE9A9D}" type="parTrans" cxnId="{FAD23D29-732D-4BC6-9465-3E62507950D3}">
      <dgm:prSet/>
      <dgm:spPr/>
      <dgm:t>
        <a:bodyPr/>
        <a:lstStyle/>
        <a:p>
          <a:endParaRPr lang="en-US"/>
        </a:p>
      </dgm:t>
    </dgm:pt>
    <dgm:pt modelId="{DF167A74-8BF4-4BAC-808A-9F0F8DFBA9DA}" type="sibTrans" cxnId="{FAD23D29-732D-4BC6-9465-3E62507950D3}">
      <dgm:prSet/>
      <dgm:spPr/>
      <dgm:t>
        <a:bodyPr/>
        <a:lstStyle/>
        <a:p>
          <a:endParaRPr lang="en-US"/>
        </a:p>
      </dgm:t>
    </dgm:pt>
    <dgm:pt modelId="{CEF9EBCB-E382-484A-A365-375AB5E22F0B}">
      <dgm:prSet/>
      <dgm:spPr/>
      <dgm:t>
        <a:bodyPr/>
        <a:lstStyle/>
        <a:p>
          <a:r>
            <a:rPr lang="pl-PL"/>
            <a:t>Node.js (ES6+) z opcją TypeScript</a:t>
          </a:r>
          <a:endParaRPr lang="en-US"/>
        </a:p>
      </dgm:t>
    </dgm:pt>
    <dgm:pt modelId="{220155DD-5CE1-405E-8030-A0187C289FD6}" type="parTrans" cxnId="{226454C5-C124-423D-A279-A313DBB8D2F9}">
      <dgm:prSet/>
      <dgm:spPr/>
      <dgm:t>
        <a:bodyPr/>
        <a:lstStyle/>
        <a:p>
          <a:endParaRPr lang="en-US"/>
        </a:p>
      </dgm:t>
    </dgm:pt>
    <dgm:pt modelId="{71AFF3EA-AC60-48E5-A005-D0C360056243}" type="sibTrans" cxnId="{226454C5-C124-423D-A279-A313DBB8D2F9}">
      <dgm:prSet/>
      <dgm:spPr/>
      <dgm:t>
        <a:bodyPr/>
        <a:lstStyle/>
        <a:p>
          <a:endParaRPr lang="en-US"/>
        </a:p>
      </dgm:t>
    </dgm:pt>
    <dgm:pt modelId="{3E2B65BB-C48B-4324-957D-C57E41760594}">
      <dgm:prSet/>
      <dgm:spPr/>
      <dgm:t>
        <a:bodyPr/>
        <a:lstStyle/>
        <a:p>
          <a:r>
            <a:rPr lang="pl-PL"/>
            <a:t>Fastify</a:t>
          </a:r>
          <a:endParaRPr lang="en-US"/>
        </a:p>
      </dgm:t>
    </dgm:pt>
    <dgm:pt modelId="{BF45B9E0-E8CA-4D60-8A3D-43ADE4DB3323}" type="parTrans" cxnId="{83EDEEF7-D356-4788-BBE4-D261AA0E2075}">
      <dgm:prSet/>
      <dgm:spPr/>
      <dgm:t>
        <a:bodyPr/>
        <a:lstStyle/>
        <a:p>
          <a:endParaRPr lang="en-US"/>
        </a:p>
      </dgm:t>
    </dgm:pt>
    <dgm:pt modelId="{84A92887-8528-4011-A6E4-8D5D3DFF2A42}" type="sibTrans" cxnId="{83EDEEF7-D356-4788-BBE4-D261AA0E2075}">
      <dgm:prSet/>
      <dgm:spPr/>
      <dgm:t>
        <a:bodyPr/>
        <a:lstStyle/>
        <a:p>
          <a:endParaRPr lang="en-US"/>
        </a:p>
      </dgm:t>
    </dgm:pt>
    <dgm:pt modelId="{3413CB5D-8E35-4860-9B50-A702B869F037}">
      <dgm:prSet/>
      <dgm:spPr/>
      <dgm:t>
        <a:bodyPr/>
        <a:lstStyle/>
        <a:p>
          <a:r>
            <a:rPr lang="pl-PL"/>
            <a:t>PostgreSQL Aurora Serverless</a:t>
          </a:r>
          <a:endParaRPr lang="en-US"/>
        </a:p>
      </dgm:t>
    </dgm:pt>
    <dgm:pt modelId="{393EACF6-BBA2-4147-833F-3739BE6CD708}" type="parTrans" cxnId="{2869C95B-6601-45A8-B6E3-6E32CD27508F}">
      <dgm:prSet/>
      <dgm:spPr/>
      <dgm:t>
        <a:bodyPr/>
        <a:lstStyle/>
        <a:p>
          <a:endParaRPr lang="en-US"/>
        </a:p>
      </dgm:t>
    </dgm:pt>
    <dgm:pt modelId="{9C0BFE3A-D904-40EA-AEBD-8C40D0A08488}" type="sibTrans" cxnId="{2869C95B-6601-45A8-B6E3-6E32CD27508F}">
      <dgm:prSet/>
      <dgm:spPr/>
      <dgm:t>
        <a:bodyPr/>
        <a:lstStyle/>
        <a:p>
          <a:endParaRPr lang="en-US"/>
        </a:p>
      </dgm:t>
    </dgm:pt>
    <dgm:pt modelId="{150CC6EB-A09A-43E2-AE4F-3B1944576F0F}">
      <dgm:prSet/>
      <dgm:spPr/>
      <dgm:t>
        <a:bodyPr/>
        <a:lstStyle/>
        <a:p>
          <a:r>
            <a:rPr lang="pl-PL"/>
            <a:t>Prisma (albo TypeORM / Sequelize)</a:t>
          </a:r>
          <a:endParaRPr lang="en-US"/>
        </a:p>
      </dgm:t>
    </dgm:pt>
    <dgm:pt modelId="{ECD19727-C170-467F-A1C3-AB685BE66EF4}" type="parTrans" cxnId="{1F09C185-DAFD-4C5B-AEFD-773A108C4EB6}">
      <dgm:prSet/>
      <dgm:spPr/>
      <dgm:t>
        <a:bodyPr/>
        <a:lstStyle/>
        <a:p>
          <a:endParaRPr lang="en-US"/>
        </a:p>
      </dgm:t>
    </dgm:pt>
    <dgm:pt modelId="{53528FA4-3812-4AC9-939B-CDF4576DFC4F}" type="sibTrans" cxnId="{1F09C185-DAFD-4C5B-AEFD-773A108C4EB6}">
      <dgm:prSet/>
      <dgm:spPr/>
      <dgm:t>
        <a:bodyPr/>
        <a:lstStyle/>
        <a:p>
          <a:endParaRPr lang="en-US"/>
        </a:p>
      </dgm:t>
    </dgm:pt>
    <dgm:pt modelId="{95AAB4AF-79C5-4FEB-97C1-36DFEDC11F40}">
      <dgm:prSet/>
      <dgm:spPr/>
      <dgm:t>
        <a:bodyPr/>
        <a:lstStyle/>
        <a:p>
          <a:r>
            <a:rPr lang="pl-PL"/>
            <a:t>AWS Cognito (albo JWT + bcrypt)</a:t>
          </a:r>
          <a:endParaRPr lang="en-US"/>
        </a:p>
      </dgm:t>
    </dgm:pt>
    <dgm:pt modelId="{9782354C-845E-42D7-8D34-92F7081DA8F7}" type="parTrans" cxnId="{572EC58E-7BEA-4422-8E8A-B85F51FCEECC}">
      <dgm:prSet/>
      <dgm:spPr/>
      <dgm:t>
        <a:bodyPr/>
        <a:lstStyle/>
        <a:p>
          <a:endParaRPr lang="en-US"/>
        </a:p>
      </dgm:t>
    </dgm:pt>
    <dgm:pt modelId="{4B69FBFA-4C06-47AE-A368-744C7034C8A0}" type="sibTrans" cxnId="{572EC58E-7BEA-4422-8E8A-B85F51FCEECC}">
      <dgm:prSet/>
      <dgm:spPr/>
      <dgm:t>
        <a:bodyPr/>
        <a:lstStyle/>
        <a:p>
          <a:endParaRPr lang="en-US"/>
        </a:p>
      </dgm:t>
    </dgm:pt>
    <dgm:pt modelId="{EA1FF64E-AE5A-4FCF-AD0B-924B3D4172A9}">
      <dgm:prSet/>
      <dgm:spPr/>
      <dgm:t>
        <a:bodyPr/>
        <a:lstStyle/>
        <a:p>
          <a:r>
            <a:rPr lang="pl-PL"/>
            <a:t>S3 + CloudFront (statyczne pliki HTML/JS/CSS)</a:t>
          </a:r>
          <a:endParaRPr lang="en-US"/>
        </a:p>
      </dgm:t>
    </dgm:pt>
    <dgm:pt modelId="{5D7F3831-2D65-4183-AD2F-B0C680C3B206}" type="parTrans" cxnId="{BD202E2D-251B-46B6-95F4-229E2797E24B}">
      <dgm:prSet/>
      <dgm:spPr/>
      <dgm:t>
        <a:bodyPr/>
        <a:lstStyle/>
        <a:p>
          <a:endParaRPr lang="en-US"/>
        </a:p>
      </dgm:t>
    </dgm:pt>
    <dgm:pt modelId="{F7832F3A-1C63-45CE-8BDA-501FE03CFAA5}" type="sibTrans" cxnId="{BD202E2D-251B-46B6-95F4-229E2797E24B}">
      <dgm:prSet/>
      <dgm:spPr/>
      <dgm:t>
        <a:bodyPr/>
        <a:lstStyle/>
        <a:p>
          <a:endParaRPr lang="en-US"/>
        </a:p>
      </dgm:t>
    </dgm:pt>
    <dgm:pt modelId="{3EC7E9C3-C792-4903-9AB7-3E562B520CCF}">
      <dgm:prSet/>
      <dgm:spPr/>
      <dgm:t>
        <a:bodyPr/>
        <a:lstStyle/>
        <a:p>
          <a:r>
            <a:rPr lang="pl-PL"/>
            <a:t>GitHub Actions / AWS CodePipeline</a:t>
          </a:r>
          <a:endParaRPr lang="en-US"/>
        </a:p>
      </dgm:t>
    </dgm:pt>
    <dgm:pt modelId="{FD9C0DF5-157A-4311-A508-65053AD9CD1C}" type="parTrans" cxnId="{C2B0EAD9-45D9-40FD-AC88-E427BC632BB7}">
      <dgm:prSet/>
      <dgm:spPr/>
      <dgm:t>
        <a:bodyPr/>
        <a:lstStyle/>
        <a:p>
          <a:endParaRPr lang="en-US"/>
        </a:p>
      </dgm:t>
    </dgm:pt>
    <dgm:pt modelId="{5B2D1464-3682-4276-9A7D-210BD49825A5}" type="sibTrans" cxnId="{C2B0EAD9-45D9-40FD-AC88-E427BC632BB7}">
      <dgm:prSet/>
      <dgm:spPr/>
      <dgm:t>
        <a:bodyPr/>
        <a:lstStyle/>
        <a:p>
          <a:endParaRPr lang="en-US"/>
        </a:p>
      </dgm:t>
    </dgm:pt>
    <dgm:pt modelId="{A48419D9-3E61-45CA-9E47-7EE8B122E63A}">
      <dgm:prSet/>
      <dgm:spPr/>
      <dgm:t>
        <a:bodyPr/>
        <a:lstStyle/>
        <a:p>
          <a:r>
            <a:rPr lang="pl-PL"/>
            <a:t>CloudWatch Logs + AWS X-Ray</a:t>
          </a:r>
          <a:endParaRPr lang="en-US"/>
        </a:p>
      </dgm:t>
    </dgm:pt>
    <dgm:pt modelId="{CC18FC86-F2D1-4455-91DE-76E9AFAAF970}" type="parTrans" cxnId="{04B7EAAE-A15C-4F69-A0F4-C1A217E10038}">
      <dgm:prSet/>
      <dgm:spPr/>
      <dgm:t>
        <a:bodyPr/>
        <a:lstStyle/>
        <a:p>
          <a:endParaRPr lang="en-US"/>
        </a:p>
      </dgm:t>
    </dgm:pt>
    <dgm:pt modelId="{19E8D783-2588-4E87-AE04-88BD5085F923}" type="sibTrans" cxnId="{04B7EAAE-A15C-4F69-A0F4-C1A217E10038}">
      <dgm:prSet/>
      <dgm:spPr/>
      <dgm:t>
        <a:bodyPr/>
        <a:lstStyle/>
        <a:p>
          <a:endParaRPr lang="en-US"/>
        </a:p>
      </dgm:t>
    </dgm:pt>
    <dgm:pt modelId="{42953639-FFD5-46C2-98B2-944653805A1A}">
      <dgm:prSet/>
      <dgm:spPr/>
      <dgm:t>
        <a:bodyPr/>
        <a:lstStyle/>
        <a:p>
          <a:r>
            <a:rPr lang="pl-PL"/>
            <a:t>AWS SNS / SES</a:t>
          </a:r>
          <a:endParaRPr lang="en-US"/>
        </a:p>
      </dgm:t>
    </dgm:pt>
    <dgm:pt modelId="{BA653492-7137-44D2-B96C-AE8F78E9F50D}" type="parTrans" cxnId="{6D82B133-467C-4F4A-A3F0-759A8D0378A0}">
      <dgm:prSet/>
      <dgm:spPr/>
      <dgm:t>
        <a:bodyPr/>
        <a:lstStyle/>
        <a:p>
          <a:endParaRPr lang="en-US"/>
        </a:p>
      </dgm:t>
    </dgm:pt>
    <dgm:pt modelId="{2123C94B-CCB6-4ABC-A733-F2DD65C4EC8A}" type="sibTrans" cxnId="{6D82B133-467C-4F4A-A3F0-759A8D0378A0}">
      <dgm:prSet/>
      <dgm:spPr/>
      <dgm:t>
        <a:bodyPr/>
        <a:lstStyle/>
        <a:p>
          <a:endParaRPr lang="en-US"/>
        </a:p>
      </dgm:t>
    </dgm:pt>
    <dgm:pt modelId="{989CF896-A053-42A2-A685-E7061B026614}">
      <dgm:prSet/>
      <dgm:spPr/>
      <dgm:t>
        <a:bodyPr/>
        <a:lstStyle/>
        <a:p>
          <a:r>
            <a:rPr lang="pl-PL"/>
            <a:t>AWS SQS</a:t>
          </a:r>
          <a:endParaRPr lang="en-US"/>
        </a:p>
      </dgm:t>
    </dgm:pt>
    <dgm:pt modelId="{8D6B6DB5-8531-49F2-85A6-6F2FB6326585}" type="parTrans" cxnId="{DD5F36CF-5D00-43F3-82B3-3E7EAE6F6FAC}">
      <dgm:prSet/>
      <dgm:spPr/>
      <dgm:t>
        <a:bodyPr/>
        <a:lstStyle/>
        <a:p>
          <a:endParaRPr lang="en-US"/>
        </a:p>
      </dgm:t>
    </dgm:pt>
    <dgm:pt modelId="{58604CC0-6947-489D-82A6-CE65DBFA7999}" type="sibTrans" cxnId="{DD5F36CF-5D00-43F3-82B3-3E7EAE6F6FAC}">
      <dgm:prSet/>
      <dgm:spPr/>
      <dgm:t>
        <a:bodyPr/>
        <a:lstStyle/>
        <a:p>
          <a:endParaRPr lang="en-US"/>
        </a:p>
      </dgm:t>
    </dgm:pt>
    <dgm:pt modelId="{2EFBA783-C14E-470F-BA6F-12EEE580BFC5}" type="pres">
      <dgm:prSet presAssocID="{4159B0FC-6601-47FB-8634-E5761F386CC7}" presName="diagram" presStyleCnt="0">
        <dgm:presLayoutVars>
          <dgm:dir/>
          <dgm:resizeHandles val="exact"/>
        </dgm:presLayoutVars>
      </dgm:prSet>
      <dgm:spPr/>
    </dgm:pt>
    <dgm:pt modelId="{B26C66C0-E00C-4AD6-BC97-38B44DB5E4C3}" type="pres">
      <dgm:prSet presAssocID="{56B0EC1D-5A8A-4A1B-8F1D-2C00E8FCB27C}" presName="node" presStyleLbl="node1" presStyleIdx="0" presStyleCnt="11">
        <dgm:presLayoutVars>
          <dgm:bulletEnabled val="1"/>
        </dgm:presLayoutVars>
      </dgm:prSet>
      <dgm:spPr/>
    </dgm:pt>
    <dgm:pt modelId="{B66ECE9A-4B7F-426B-B4C4-43A2AA1F3FBA}" type="pres">
      <dgm:prSet presAssocID="{DF167A74-8BF4-4BAC-808A-9F0F8DFBA9DA}" presName="sibTrans" presStyleCnt="0"/>
      <dgm:spPr/>
    </dgm:pt>
    <dgm:pt modelId="{06007105-F73D-4012-8213-5FFADFF73F4E}" type="pres">
      <dgm:prSet presAssocID="{CEF9EBCB-E382-484A-A365-375AB5E22F0B}" presName="node" presStyleLbl="node1" presStyleIdx="1" presStyleCnt="11">
        <dgm:presLayoutVars>
          <dgm:bulletEnabled val="1"/>
        </dgm:presLayoutVars>
      </dgm:prSet>
      <dgm:spPr/>
    </dgm:pt>
    <dgm:pt modelId="{900FE06A-17FE-4881-BF82-A837E984223C}" type="pres">
      <dgm:prSet presAssocID="{71AFF3EA-AC60-48E5-A005-D0C360056243}" presName="sibTrans" presStyleCnt="0"/>
      <dgm:spPr/>
    </dgm:pt>
    <dgm:pt modelId="{DA3A5907-9038-4C01-9746-C5C0A9042CE5}" type="pres">
      <dgm:prSet presAssocID="{3E2B65BB-C48B-4324-957D-C57E41760594}" presName="node" presStyleLbl="node1" presStyleIdx="2" presStyleCnt="11">
        <dgm:presLayoutVars>
          <dgm:bulletEnabled val="1"/>
        </dgm:presLayoutVars>
      </dgm:prSet>
      <dgm:spPr/>
    </dgm:pt>
    <dgm:pt modelId="{3222DEB3-F462-4FDE-BD50-2DAF24BB5A97}" type="pres">
      <dgm:prSet presAssocID="{84A92887-8528-4011-A6E4-8D5D3DFF2A42}" presName="sibTrans" presStyleCnt="0"/>
      <dgm:spPr/>
    </dgm:pt>
    <dgm:pt modelId="{D57F1585-DF99-4665-85A2-4C4D52F66DE8}" type="pres">
      <dgm:prSet presAssocID="{3413CB5D-8E35-4860-9B50-A702B869F037}" presName="node" presStyleLbl="node1" presStyleIdx="3" presStyleCnt="11">
        <dgm:presLayoutVars>
          <dgm:bulletEnabled val="1"/>
        </dgm:presLayoutVars>
      </dgm:prSet>
      <dgm:spPr/>
    </dgm:pt>
    <dgm:pt modelId="{D4B7CDE8-D7C4-40D6-8D3C-F37112A09821}" type="pres">
      <dgm:prSet presAssocID="{9C0BFE3A-D904-40EA-AEBD-8C40D0A08488}" presName="sibTrans" presStyleCnt="0"/>
      <dgm:spPr/>
    </dgm:pt>
    <dgm:pt modelId="{27611C58-B8C2-4B15-A899-C62D69E46AB1}" type="pres">
      <dgm:prSet presAssocID="{150CC6EB-A09A-43E2-AE4F-3B1944576F0F}" presName="node" presStyleLbl="node1" presStyleIdx="4" presStyleCnt="11">
        <dgm:presLayoutVars>
          <dgm:bulletEnabled val="1"/>
        </dgm:presLayoutVars>
      </dgm:prSet>
      <dgm:spPr/>
    </dgm:pt>
    <dgm:pt modelId="{7C0349A8-8185-4C7D-B62D-C7B39F362789}" type="pres">
      <dgm:prSet presAssocID="{53528FA4-3812-4AC9-939B-CDF4576DFC4F}" presName="sibTrans" presStyleCnt="0"/>
      <dgm:spPr/>
    </dgm:pt>
    <dgm:pt modelId="{5AE103BF-9E9B-4E28-9C83-9FE78F6EA0E8}" type="pres">
      <dgm:prSet presAssocID="{95AAB4AF-79C5-4FEB-97C1-36DFEDC11F40}" presName="node" presStyleLbl="node1" presStyleIdx="5" presStyleCnt="11">
        <dgm:presLayoutVars>
          <dgm:bulletEnabled val="1"/>
        </dgm:presLayoutVars>
      </dgm:prSet>
      <dgm:spPr/>
    </dgm:pt>
    <dgm:pt modelId="{D00DC89C-F742-48C8-B467-36BA3423CD6C}" type="pres">
      <dgm:prSet presAssocID="{4B69FBFA-4C06-47AE-A368-744C7034C8A0}" presName="sibTrans" presStyleCnt="0"/>
      <dgm:spPr/>
    </dgm:pt>
    <dgm:pt modelId="{DA5BCC2D-CD86-4F21-8FAC-79813449CDB9}" type="pres">
      <dgm:prSet presAssocID="{EA1FF64E-AE5A-4FCF-AD0B-924B3D4172A9}" presName="node" presStyleLbl="node1" presStyleIdx="6" presStyleCnt="11">
        <dgm:presLayoutVars>
          <dgm:bulletEnabled val="1"/>
        </dgm:presLayoutVars>
      </dgm:prSet>
      <dgm:spPr/>
    </dgm:pt>
    <dgm:pt modelId="{BCB4EED6-AF43-4BE0-A504-A30CEEFAC06E}" type="pres">
      <dgm:prSet presAssocID="{F7832F3A-1C63-45CE-8BDA-501FE03CFAA5}" presName="sibTrans" presStyleCnt="0"/>
      <dgm:spPr/>
    </dgm:pt>
    <dgm:pt modelId="{B86A98A9-1809-4D9E-AF20-ADC1F9590058}" type="pres">
      <dgm:prSet presAssocID="{3EC7E9C3-C792-4903-9AB7-3E562B520CCF}" presName="node" presStyleLbl="node1" presStyleIdx="7" presStyleCnt="11">
        <dgm:presLayoutVars>
          <dgm:bulletEnabled val="1"/>
        </dgm:presLayoutVars>
      </dgm:prSet>
      <dgm:spPr/>
    </dgm:pt>
    <dgm:pt modelId="{4D4AFCEB-0E1A-43E7-A18C-9A2832512107}" type="pres">
      <dgm:prSet presAssocID="{5B2D1464-3682-4276-9A7D-210BD49825A5}" presName="sibTrans" presStyleCnt="0"/>
      <dgm:spPr/>
    </dgm:pt>
    <dgm:pt modelId="{B8FD9A47-E88E-4110-9579-ADA3D923BDBC}" type="pres">
      <dgm:prSet presAssocID="{A48419D9-3E61-45CA-9E47-7EE8B122E63A}" presName="node" presStyleLbl="node1" presStyleIdx="8" presStyleCnt="11">
        <dgm:presLayoutVars>
          <dgm:bulletEnabled val="1"/>
        </dgm:presLayoutVars>
      </dgm:prSet>
      <dgm:spPr/>
    </dgm:pt>
    <dgm:pt modelId="{A212EC7C-8FB9-4467-B7B0-8DEDC87021DE}" type="pres">
      <dgm:prSet presAssocID="{19E8D783-2588-4E87-AE04-88BD5085F923}" presName="sibTrans" presStyleCnt="0"/>
      <dgm:spPr/>
    </dgm:pt>
    <dgm:pt modelId="{284D0F21-ED25-4292-A8D4-E4EB31040AC9}" type="pres">
      <dgm:prSet presAssocID="{42953639-FFD5-46C2-98B2-944653805A1A}" presName="node" presStyleLbl="node1" presStyleIdx="9" presStyleCnt="11">
        <dgm:presLayoutVars>
          <dgm:bulletEnabled val="1"/>
        </dgm:presLayoutVars>
      </dgm:prSet>
      <dgm:spPr/>
    </dgm:pt>
    <dgm:pt modelId="{BA71C740-26A9-44E9-94E4-CD03F97F901F}" type="pres">
      <dgm:prSet presAssocID="{2123C94B-CCB6-4ABC-A733-F2DD65C4EC8A}" presName="sibTrans" presStyleCnt="0"/>
      <dgm:spPr/>
    </dgm:pt>
    <dgm:pt modelId="{8100B553-7E63-4674-B4D4-24E98ABEF112}" type="pres">
      <dgm:prSet presAssocID="{989CF896-A053-42A2-A685-E7061B026614}" presName="node" presStyleLbl="node1" presStyleIdx="10" presStyleCnt="11">
        <dgm:presLayoutVars>
          <dgm:bulletEnabled val="1"/>
        </dgm:presLayoutVars>
      </dgm:prSet>
      <dgm:spPr/>
    </dgm:pt>
  </dgm:ptLst>
  <dgm:cxnLst>
    <dgm:cxn modelId="{B4CEBF0C-F5FF-411D-AD2A-AE206A964E78}" type="presOf" srcId="{EA1FF64E-AE5A-4FCF-AD0B-924B3D4172A9}" destId="{DA5BCC2D-CD86-4F21-8FAC-79813449CDB9}" srcOrd="0" destOrd="0" presId="urn:microsoft.com/office/officeart/2005/8/layout/default"/>
    <dgm:cxn modelId="{21518C19-19EC-46F6-8261-3D7D19E9CF19}" type="presOf" srcId="{3413CB5D-8E35-4860-9B50-A702B869F037}" destId="{D57F1585-DF99-4665-85A2-4C4D52F66DE8}" srcOrd="0" destOrd="0" presId="urn:microsoft.com/office/officeart/2005/8/layout/default"/>
    <dgm:cxn modelId="{FAD23D29-732D-4BC6-9465-3E62507950D3}" srcId="{4159B0FC-6601-47FB-8634-E5761F386CC7}" destId="{56B0EC1D-5A8A-4A1B-8F1D-2C00E8FCB27C}" srcOrd="0" destOrd="0" parTransId="{0172C8EC-CDF8-4AFC-B08F-7AE3E5AE9A9D}" sibTransId="{DF167A74-8BF4-4BAC-808A-9F0F8DFBA9DA}"/>
    <dgm:cxn modelId="{BD202E2D-251B-46B6-95F4-229E2797E24B}" srcId="{4159B0FC-6601-47FB-8634-E5761F386CC7}" destId="{EA1FF64E-AE5A-4FCF-AD0B-924B3D4172A9}" srcOrd="6" destOrd="0" parTransId="{5D7F3831-2D65-4183-AD2F-B0C680C3B206}" sibTransId="{F7832F3A-1C63-45CE-8BDA-501FE03CFAA5}"/>
    <dgm:cxn modelId="{6D82B133-467C-4F4A-A3F0-759A8D0378A0}" srcId="{4159B0FC-6601-47FB-8634-E5761F386CC7}" destId="{42953639-FFD5-46C2-98B2-944653805A1A}" srcOrd="9" destOrd="0" parTransId="{BA653492-7137-44D2-B96C-AE8F78E9F50D}" sibTransId="{2123C94B-CCB6-4ABC-A733-F2DD65C4EC8A}"/>
    <dgm:cxn modelId="{2869C95B-6601-45A8-B6E3-6E32CD27508F}" srcId="{4159B0FC-6601-47FB-8634-E5761F386CC7}" destId="{3413CB5D-8E35-4860-9B50-A702B869F037}" srcOrd="3" destOrd="0" parTransId="{393EACF6-BBA2-4147-833F-3739BE6CD708}" sibTransId="{9C0BFE3A-D904-40EA-AEBD-8C40D0A08488}"/>
    <dgm:cxn modelId="{3694FB62-67E4-4727-A81E-B6058E040CA6}" type="presOf" srcId="{95AAB4AF-79C5-4FEB-97C1-36DFEDC11F40}" destId="{5AE103BF-9E9B-4E28-9C83-9FE78F6EA0E8}" srcOrd="0" destOrd="0" presId="urn:microsoft.com/office/officeart/2005/8/layout/default"/>
    <dgm:cxn modelId="{5DDFD14C-AB1C-4C43-A575-45B597D6E425}" type="presOf" srcId="{56B0EC1D-5A8A-4A1B-8F1D-2C00E8FCB27C}" destId="{B26C66C0-E00C-4AD6-BC97-38B44DB5E4C3}" srcOrd="0" destOrd="0" presId="urn:microsoft.com/office/officeart/2005/8/layout/default"/>
    <dgm:cxn modelId="{B6C68378-6F70-4A15-BC46-A9637A9F3474}" type="presOf" srcId="{A48419D9-3E61-45CA-9E47-7EE8B122E63A}" destId="{B8FD9A47-E88E-4110-9579-ADA3D923BDBC}" srcOrd="0" destOrd="0" presId="urn:microsoft.com/office/officeart/2005/8/layout/default"/>
    <dgm:cxn modelId="{8D9DA485-CC88-4F70-A42B-25383D197919}" type="presOf" srcId="{42953639-FFD5-46C2-98B2-944653805A1A}" destId="{284D0F21-ED25-4292-A8D4-E4EB31040AC9}" srcOrd="0" destOrd="0" presId="urn:microsoft.com/office/officeart/2005/8/layout/default"/>
    <dgm:cxn modelId="{1F09C185-DAFD-4C5B-AEFD-773A108C4EB6}" srcId="{4159B0FC-6601-47FB-8634-E5761F386CC7}" destId="{150CC6EB-A09A-43E2-AE4F-3B1944576F0F}" srcOrd="4" destOrd="0" parTransId="{ECD19727-C170-467F-A1C3-AB685BE66EF4}" sibTransId="{53528FA4-3812-4AC9-939B-CDF4576DFC4F}"/>
    <dgm:cxn modelId="{572EC58E-7BEA-4422-8E8A-B85F51FCEECC}" srcId="{4159B0FC-6601-47FB-8634-E5761F386CC7}" destId="{95AAB4AF-79C5-4FEB-97C1-36DFEDC11F40}" srcOrd="5" destOrd="0" parTransId="{9782354C-845E-42D7-8D34-92F7081DA8F7}" sibTransId="{4B69FBFA-4C06-47AE-A368-744C7034C8A0}"/>
    <dgm:cxn modelId="{CC5C7997-4AD8-4802-804F-234664245658}" type="presOf" srcId="{989CF896-A053-42A2-A685-E7061B026614}" destId="{8100B553-7E63-4674-B4D4-24E98ABEF112}" srcOrd="0" destOrd="0" presId="urn:microsoft.com/office/officeart/2005/8/layout/default"/>
    <dgm:cxn modelId="{6559EBA9-AFEE-4381-8DEB-4659F8584DC4}" type="presOf" srcId="{3E2B65BB-C48B-4324-957D-C57E41760594}" destId="{DA3A5907-9038-4C01-9746-C5C0A9042CE5}" srcOrd="0" destOrd="0" presId="urn:microsoft.com/office/officeart/2005/8/layout/default"/>
    <dgm:cxn modelId="{04B7EAAE-A15C-4F69-A0F4-C1A217E10038}" srcId="{4159B0FC-6601-47FB-8634-E5761F386CC7}" destId="{A48419D9-3E61-45CA-9E47-7EE8B122E63A}" srcOrd="8" destOrd="0" parTransId="{CC18FC86-F2D1-4455-91DE-76E9AFAAF970}" sibTransId="{19E8D783-2588-4E87-AE04-88BD5085F923}"/>
    <dgm:cxn modelId="{EDDBB4BF-2D8E-40DC-B089-3111360355CF}" type="presOf" srcId="{3EC7E9C3-C792-4903-9AB7-3E562B520CCF}" destId="{B86A98A9-1809-4D9E-AF20-ADC1F9590058}" srcOrd="0" destOrd="0" presId="urn:microsoft.com/office/officeart/2005/8/layout/default"/>
    <dgm:cxn modelId="{226454C5-C124-423D-A279-A313DBB8D2F9}" srcId="{4159B0FC-6601-47FB-8634-E5761F386CC7}" destId="{CEF9EBCB-E382-484A-A365-375AB5E22F0B}" srcOrd="1" destOrd="0" parTransId="{220155DD-5CE1-405E-8030-A0187C289FD6}" sibTransId="{71AFF3EA-AC60-48E5-A005-D0C360056243}"/>
    <dgm:cxn modelId="{DD5F36CF-5D00-43F3-82B3-3E7EAE6F6FAC}" srcId="{4159B0FC-6601-47FB-8634-E5761F386CC7}" destId="{989CF896-A053-42A2-A685-E7061B026614}" srcOrd="10" destOrd="0" parTransId="{8D6B6DB5-8531-49F2-85A6-6F2FB6326585}" sibTransId="{58604CC0-6947-489D-82A6-CE65DBFA7999}"/>
    <dgm:cxn modelId="{C2B0EAD9-45D9-40FD-AC88-E427BC632BB7}" srcId="{4159B0FC-6601-47FB-8634-E5761F386CC7}" destId="{3EC7E9C3-C792-4903-9AB7-3E562B520CCF}" srcOrd="7" destOrd="0" parTransId="{FD9C0DF5-157A-4311-A508-65053AD9CD1C}" sibTransId="{5B2D1464-3682-4276-9A7D-210BD49825A5}"/>
    <dgm:cxn modelId="{E221AADF-50D7-4A81-B32D-7CB370A7A2D8}" type="presOf" srcId="{4159B0FC-6601-47FB-8634-E5761F386CC7}" destId="{2EFBA783-C14E-470F-BA6F-12EEE580BFC5}" srcOrd="0" destOrd="0" presId="urn:microsoft.com/office/officeart/2005/8/layout/default"/>
    <dgm:cxn modelId="{DA84C0ED-4FC8-4824-B27B-90B78532F78F}" type="presOf" srcId="{150CC6EB-A09A-43E2-AE4F-3B1944576F0F}" destId="{27611C58-B8C2-4B15-A899-C62D69E46AB1}" srcOrd="0" destOrd="0" presId="urn:microsoft.com/office/officeart/2005/8/layout/default"/>
    <dgm:cxn modelId="{83EDEEF7-D356-4788-BBE4-D261AA0E2075}" srcId="{4159B0FC-6601-47FB-8634-E5761F386CC7}" destId="{3E2B65BB-C48B-4324-957D-C57E41760594}" srcOrd="2" destOrd="0" parTransId="{BF45B9E0-E8CA-4D60-8A3D-43ADE4DB3323}" sibTransId="{84A92887-8528-4011-A6E4-8D5D3DFF2A42}"/>
    <dgm:cxn modelId="{D0C3A5FC-81B5-4CBF-8366-B9F08A5EF4E3}" type="presOf" srcId="{CEF9EBCB-E382-484A-A365-375AB5E22F0B}" destId="{06007105-F73D-4012-8213-5FFADFF73F4E}" srcOrd="0" destOrd="0" presId="urn:microsoft.com/office/officeart/2005/8/layout/default"/>
    <dgm:cxn modelId="{AEF70AC6-5134-4749-94DE-5E921557CE77}" type="presParOf" srcId="{2EFBA783-C14E-470F-BA6F-12EEE580BFC5}" destId="{B26C66C0-E00C-4AD6-BC97-38B44DB5E4C3}" srcOrd="0" destOrd="0" presId="urn:microsoft.com/office/officeart/2005/8/layout/default"/>
    <dgm:cxn modelId="{84C0C01D-420E-4285-A88A-EBD80226A31F}" type="presParOf" srcId="{2EFBA783-C14E-470F-BA6F-12EEE580BFC5}" destId="{B66ECE9A-4B7F-426B-B4C4-43A2AA1F3FBA}" srcOrd="1" destOrd="0" presId="urn:microsoft.com/office/officeart/2005/8/layout/default"/>
    <dgm:cxn modelId="{2F2C7AE2-2644-4CF5-9BE8-28F399392644}" type="presParOf" srcId="{2EFBA783-C14E-470F-BA6F-12EEE580BFC5}" destId="{06007105-F73D-4012-8213-5FFADFF73F4E}" srcOrd="2" destOrd="0" presId="urn:microsoft.com/office/officeart/2005/8/layout/default"/>
    <dgm:cxn modelId="{ECB823AD-0979-49C5-A8C2-0B009426E95A}" type="presParOf" srcId="{2EFBA783-C14E-470F-BA6F-12EEE580BFC5}" destId="{900FE06A-17FE-4881-BF82-A837E984223C}" srcOrd="3" destOrd="0" presId="urn:microsoft.com/office/officeart/2005/8/layout/default"/>
    <dgm:cxn modelId="{9644A6DA-74B7-49B0-AC3E-DA966A5A51D9}" type="presParOf" srcId="{2EFBA783-C14E-470F-BA6F-12EEE580BFC5}" destId="{DA3A5907-9038-4C01-9746-C5C0A9042CE5}" srcOrd="4" destOrd="0" presId="urn:microsoft.com/office/officeart/2005/8/layout/default"/>
    <dgm:cxn modelId="{5111FFEE-698A-4610-A59D-C579CA04BC8F}" type="presParOf" srcId="{2EFBA783-C14E-470F-BA6F-12EEE580BFC5}" destId="{3222DEB3-F462-4FDE-BD50-2DAF24BB5A97}" srcOrd="5" destOrd="0" presId="urn:microsoft.com/office/officeart/2005/8/layout/default"/>
    <dgm:cxn modelId="{1AAC1231-AF08-4AB3-8B06-3403ECAA59FC}" type="presParOf" srcId="{2EFBA783-C14E-470F-BA6F-12EEE580BFC5}" destId="{D57F1585-DF99-4665-85A2-4C4D52F66DE8}" srcOrd="6" destOrd="0" presId="urn:microsoft.com/office/officeart/2005/8/layout/default"/>
    <dgm:cxn modelId="{3D7DCB16-D560-4A50-BE82-3F74BB1A0216}" type="presParOf" srcId="{2EFBA783-C14E-470F-BA6F-12EEE580BFC5}" destId="{D4B7CDE8-D7C4-40D6-8D3C-F37112A09821}" srcOrd="7" destOrd="0" presId="urn:microsoft.com/office/officeart/2005/8/layout/default"/>
    <dgm:cxn modelId="{134AD745-89C7-4BFC-AB38-0B7D4F17AC33}" type="presParOf" srcId="{2EFBA783-C14E-470F-BA6F-12EEE580BFC5}" destId="{27611C58-B8C2-4B15-A899-C62D69E46AB1}" srcOrd="8" destOrd="0" presId="urn:microsoft.com/office/officeart/2005/8/layout/default"/>
    <dgm:cxn modelId="{6B4E1415-8514-4027-8C90-74C39EB5F3BF}" type="presParOf" srcId="{2EFBA783-C14E-470F-BA6F-12EEE580BFC5}" destId="{7C0349A8-8185-4C7D-B62D-C7B39F362789}" srcOrd="9" destOrd="0" presId="urn:microsoft.com/office/officeart/2005/8/layout/default"/>
    <dgm:cxn modelId="{41F00CF9-38B1-4908-8E0B-4C5D6F3A7798}" type="presParOf" srcId="{2EFBA783-C14E-470F-BA6F-12EEE580BFC5}" destId="{5AE103BF-9E9B-4E28-9C83-9FE78F6EA0E8}" srcOrd="10" destOrd="0" presId="urn:microsoft.com/office/officeart/2005/8/layout/default"/>
    <dgm:cxn modelId="{F85E9C75-0DE6-464F-86ED-F427293CC690}" type="presParOf" srcId="{2EFBA783-C14E-470F-BA6F-12EEE580BFC5}" destId="{D00DC89C-F742-48C8-B467-36BA3423CD6C}" srcOrd="11" destOrd="0" presId="urn:microsoft.com/office/officeart/2005/8/layout/default"/>
    <dgm:cxn modelId="{789D9CC1-A232-49DA-BB01-686DD98F4114}" type="presParOf" srcId="{2EFBA783-C14E-470F-BA6F-12EEE580BFC5}" destId="{DA5BCC2D-CD86-4F21-8FAC-79813449CDB9}" srcOrd="12" destOrd="0" presId="urn:microsoft.com/office/officeart/2005/8/layout/default"/>
    <dgm:cxn modelId="{759F3255-9155-4D11-8358-75F196E0C576}" type="presParOf" srcId="{2EFBA783-C14E-470F-BA6F-12EEE580BFC5}" destId="{BCB4EED6-AF43-4BE0-A504-A30CEEFAC06E}" srcOrd="13" destOrd="0" presId="urn:microsoft.com/office/officeart/2005/8/layout/default"/>
    <dgm:cxn modelId="{2CE99C53-32F5-4E11-B635-1670DC6FA414}" type="presParOf" srcId="{2EFBA783-C14E-470F-BA6F-12EEE580BFC5}" destId="{B86A98A9-1809-4D9E-AF20-ADC1F9590058}" srcOrd="14" destOrd="0" presId="urn:microsoft.com/office/officeart/2005/8/layout/default"/>
    <dgm:cxn modelId="{2ABB5FAC-1E0B-4B2E-9A6F-0076ED483A32}" type="presParOf" srcId="{2EFBA783-C14E-470F-BA6F-12EEE580BFC5}" destId="{4D4AFCEB-0E1A-43E7-A18C-9A2832512107}" srcOrd="15" destOrd="0" presId="urn:microsoft.com/office/officeart/2005/8/layout/default"/>
    <dgm:cxn modelId="{E173A358-62C6-4B95-9AAC-0E880CEB51C0}" type="presParOf" srcId="{2EFBA783-C14E-470F-BA6F-12EEE580BFC5}" destId="{B8FD9A47-E88E-4110-9579-ADA3D923BDBC}" srcOrd="16" destOrd="0" presId="urn:microsoft.com/office/officeart/2005/8/layout/default"/>
    <dgm:cxn modelId="{C5872D66-2EF0-4DA9-A9FD-6C41DB7BEE00}" type="presParOf" srcId="{2EFBA783-C14E-470F-BA6F-12EEE580BFC5}" destId="{A212EC7C-8FB9-4467-B7B0-8DEDC87021DE}" srcOrd="17" destOrd="0" presId="urn:microsoft.com/office/officeart/2005/8/layout/default"/>
    <dgm:cxn modelId="{0C18A2F6-B74B-44A3-8665-5EB585613FC9}" type="presParOf" srcId="{2EFBA783-C14E-470F-BA6F-12EEE580BFC5}" destId="{284D0F21-ED25-4292-A8D4-E4EB31040AC9}" srcOrd="18" destOrd="0" presId="urn:microsoft.com/office/officeart/2005/8/layout/default"/>
    <dgm:cxn modelId="{392BA4B3-7D16-4CD0-A519-D2651A08091B}" type="presParOf" srcId="{2EFBA783-C14E-470F-BA6F-12EEE580BFC5}" destId="{BA71C740-26A9-44E9-94E4-CD03F97F901F}" srcOrd="19" destOrd="0" presId="urn:microsoft.com/office/officeart/2005/8/layout/default"/>
    <dgm:cxn modelId="{CEC3FA10-F344-494D-B1F2-B5D449BEC4A1}" type="presParOf" srcId="{2EFBA783-C14E-470F-BA6F-12EEE580BFC5}" destId="{8100B553-7E63-4674-B4D4-24E98ABEF112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D7E135-B407-4998-9059-98502A484B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A5B735-4B8A-4717-A31F-3A5A5ABF95BF}">
      <dgm:prSet/>
      <dgm:spPr/>
      <dgm:t>
        <a:bodyPr/>
        <a:lstStyle/>
        <a:p>
          <a:r>
            <a:rPr lang="pl-PL"/>
            <a:t>Rozwiązujemy realny problem logistyki przewozowej</a:t>
          </a:r>
          <a:endParaRPr lang="en-US"/>
        </a:p>
      </dgm:t>
    </dgm:pt>
    <dgm:pt modelId="{3CDD07FE-BA4E-453C-B9CA-A2B94B6B7EFF}" type="parTrans" cxnId="{03827800-1A25-45C3-9B8D-F0AB7E04736F}">
      <dgm:prSet/>
      <dgm:spPr/>
      <dgm:t>
        <a:bodyPr/>
        <a:lstStyle/>
        <a:p>
          <a:endParaRPr lang="en-US"/>
        </a:p>
      </dgm:t>
    </dgm:pt>
    <dgm:pt modelId="{16B41B8E-1E86-49F1-BF38-1AB0051097C2}" type="sibTrans" cxnId="{03827800-1A25-45C3-9B8D-F0AB7E04736F}">
      <dgm:prSet/>
      <dgm:spPr/>
      <dgm:t>
        <a:bodyPr/>
        <a:lstStyle/>
        <a:p>
          <a:endParaRPr lang="en-US"/>
        </a:p>
      </dgm:t>
    </dgm:pt>
    <dgm:pt modelId="{B365FCF6-FFEF-4FD8-8558-C32E91BD3146}">
      <dgm:prSet/>
      <dgm:spPr/>
      <dgm:t>
        <a:bodyPr/>
        <a:lstStyle/>
        <a:p>
          <a:r>
            <a:rPr lang="pl-PL"/>
            <a:t>System dla pasażerów, kierowców i firm</a:t>
          </a:r>
          <a:endParaRPr lang="en-US"/>
        </a:p>
      </dgm:t>
    </dgm:pt>
    <dgm:pt modelId="{3D711227-11C2-4458-9736-95AAF39E28D6}" type="parTrans" cxnId="{30A72228-7667-4D33-A03E-3E0FB35A6D24}">
      <dgm:prSet/>
      <dgm:spPr/>
      <dgm:t>
        <a:bodyPr/>
        <a:lstStyle/>
        <a:p>
          <a:endParaRPr lang="en-US"/>
        </a:p>
      </dgm:t>
    </dgm:pt>
    <dgm:pt modelId="{C484AD22-29C7-43C1-B558-6E9D3927E649}" type="sibTrans" cxnId="{30A72228-7667-4D33-A03E-3E0FB35A6D24}">
      <dgm:prSet/>
      <dgm:spPr/>
      <dgm:t>
        <a:bodyPr/>
        <a:lstStyle/>
        <a:p>
          <a:endParaRPr lang="en-US"/>
        </a:p>
      </dgm:t>
    </dgm:pt>
    <dgm:pt modelId="{34109D62-54C7-4B99-8F09-2882E537F493}">
      <dgm:prSet/>
      <dgm:spPr/>
      <dgm:t>
        <a:bodyPr/>
        <a:lstStyle/>
        <a:p>
          <a:r>
            <a:rPr lang="pl-PL"/>
            <a:t>Nowoczesna architektura i intuicyjny interfejs</a:t>
          </a:r>
          <a:endParaRPr lang="en-US"/>
        </a:p>
      </dgm:t>
    </dgm:pt>
    <dgm:pt modelId="{8E9831D1-0D0F-4384-913B-1FD4AEB6D45D}" type="parTrans" cxnId="{4248B6C0-15F0-4712-AB58-4A329331F34D}">
      <dgm:prSet/>
      <dgm:spPr/>
      <dgm:t>
        <a:bodyPr/>
        <a:lstStyle/>
        <a:p>
          <a:endParaRPr lang="en-US"/>
        </a:p>
      </dgm:t>
    </dgm:pt>
    <dgm:pt modelId="{AF8BFAD0-87CF-465A-8C18-865F6DD9CEBA}" type="sibTrans" cxnId="{4248B6C0-15F0-4712-AB58-4A329331F34D}">
      <dgm:prSet/>
      <dgm:spPr/>
      <dgm:t>
        <a:bodyPr/>
        <a:lstStyle/>
        <a:p>
          <a:endParaRPr lang="en-US"/>
        </a:p>
      </dgm:t>
    </dgm:pt>
    <dgm:pt modelId="{9BA52B6F-7AB6-45CB-A95E-749309C975E7}">
      <dgm:prSet/>
      <dgm:spPr/>
      <dgm:t>
        <a:bodyPr/>
        <a:lstStyle/>
        <a:p>
          <a:r>
            <a:rPr lang="pl-PL"/>
            <a:t>Innowacyjne podejście</a:t>
          </a:r>
          <a:endParaRPr lang="en-US"/>
        </a:p>
      </dgm:t>
    </dgm:pt>
    <dgm:pt modelId="{06012FD2-BF4B-4D98-BF55-8FD7B1FE55D4}" type="parTrans" cxnId="{FB188FAD-E531-4B65-9085-3D76A904A744}">
      <dgm:prSet/>
      <dgm:spPr/>
      <dgm:t>
        <a:bodyPr/>
        <a:lstStyle/>
        <a:p>
          <a:endParaRPr lang="en-US"/>
        </a:p>
      </dgm:t>
    </dgm:pt>
    <dgm:pt modelId="{8D1A7B56-B858-4669-A54C-87C7B297203E}" type="sibTrans" cxnId="{FB188FAD-E531-4B65-9085-3D76A904A744}">
      <dgm:prSet/>
      <dgm:spPr/>
      <dgm:t>
        <a:bodyPr/>
        <a:lstStyle/>
        <a:p>
          <a:endParaRPr lang="en-US"/>
        </a:p>
      </dgm:t>
    </dgm:pt>
    <dgm:pt modelId="{7AB9C8B2-BD6C-4ACF-8C55-BE21BD4F44DE}" type="pres">
      <dgm:prSet presAssocID="{4BD7E135-B407-4998-9059-98502A484B32}" presName="root" presStyleCnt="0">
        <dgm:presLayoutVars>
          <dgm:dir/>
          <dgm:resizeHandles val="exact"/>
        </dgm:presLayoutVars>
      </dgm:prSet>
      <dgm:spPr/>
    </dgm:pt>
    <dgm:pt modelId="{39A1B2E9-EB1C-40A5-AAFB-D28AD847CF57}" type="pres">
      <dgm:prSet presAssocID="{70A5B735-4B8A-4717-A31F-3A5A5ABF95BF}" presName="compNode" presStyleCnt="0"/>
      <dgm:spPr/>
    </dgm:pt>
    <dgm:pt modelId="{C016412A-568B-4BEC-B0A8-E147699F981A}" type="pres">
      <dgm:prSet presAssocID="{70A5B735-4B8A-4717-A31F-3A5A5ABF95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ężarówka"/>
        </a:ext>
      </dgm:extLst>
    </dgm:pt>
    <dgm:pt modelId="{023C7860-40B7-42FE-B2F3-9E652AE4D0EA}" type="pres">
      <dgm:prSet presAssocID="{70A5B735-4B8A-4717-A31F-3A5A5ABF95BF}" presName="spaceRect" presStyleCnt="0"/>
      <dgm:spPr/>
    </dgm:pt>
    <dgm:pt modelId="{CBCE5ACE-4709-4BB1-9EE3-2AC7A5EBCADA}" type="pres">
      <dgm:prSet presAssocID="{70A5B735-4B8A-4717-A31F-3A5A5ABF95BF}" presName="textRect" presStyleLbl="revTx" presStyleIdx="0" presStyleCnt="4">
        <dgm:presLayoutVars>
          <dgm:chMax val="1"/>
          <dgm:chPref val="1"/>
        </dgm:presLayoutVars>
      </dgm:prSet>
      <dgm:spPr/>
    </dgm:pt>
    <dgm:pt modelId="{2EBCDC78-1F0E-405B-8FA8-4D31D552B7B7}" type="pres">
      <dgm:prSet presAssocID="{16B41B8E-1E86-49F1-BF38-1AB0051097C2}" presName="sibTrans" presStyleCnt="0"/>
      <dgm:spPr/>
    </dgm:pt>
    <dgm:pt modelId="{00D6F005-9830-4302-A09C-6050330FED46}" type="pres">
      <dgm:prSet presAssocID="{B365FCF6-FFEF-4FD8-8558-C32E91BD3146}" presName="compNode" presStyleCnt="0"/>
      <dgm:spPr/>
    </dgm:pt>
    <dgm:pt modelId="{162F7491-AE55-4DAF-9347-1ED5402DE15B}" type="pres">
      <dgm:prSet presAssocID="{B365FCF6-FFEF-4FD8-8558-C32E91BD31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asto"/>
        </a:ext>
      </dgm:extLst>
    </dgm:pt>
    <dgm:pt modelId="{A1997AB9-B154-49F1-86BD-83E7232AD7C1}" type="pres">
      <dgm:prSet presAssocID="{B365FCF6-FFEF-4FD8-8558-C32E91BD3146}" presName="spaceRect" presStyleCnt="0"/>
      <dgm:spPr/>
    </dgm:pt>
    <dgm:pt modelId="{66C654E4-5B04-4F79-9766-DBF8556029F7}" type="pres">
      <dgm:prSet presAssocID="{B365FCF6-FFEF-4FD8-8558-C32E91BD3146}" presName="textRect" presStyleLbl="revTx" presStyleIdx="1" presStyleCnt="4">
        <dgm:presLayoutVars>
          <dgm:chMax val="1"/>
          <dgm:chPref val="1"/>
        </dgm:presLayoutVars>
      </dgm:prSet>
      <dgm:spPr/>
    </dgm:pt>
    <dgm:pt modelId="{407960D7-86D3-4143-B046-2F0312C11A5A}" type="pres">
      <dgm:prSet presAssocID="{C484AD22-29C7-43C1-B558-6E9D3927E649}" presName="sibTrans" presStyleCnt="0"/>
      <dgm:spPr/>
    </dgm:pt>
    <dgm:pt modelId="{BA60AC04-92FE-4B56-A2D7-FBB210A0E746}" type="pres">
      <dgm:prSet presAssocID="{34109D62-54C7-4B99-8F09-2882E537F493}" presName="compNode" presStyleCnt="0"/>
      <dgm:spPr/>
    </dgm:pt>
    <dgm:pt modelId="{B7D7D5BF-0CDB-4A8E-B331-F96C33B08118}" type="pres">
      <dgm:prSet presAssocID="{34109D62-54C7-4B99-8F09-2882E537F4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103A1D1-D736-46FC-8629-EF706AD8AB97}" type="pres">
      <dgm:prSet presAssocID="{34109D62-54C7-4B99-8F09-2882E537F493}" presName="spaceRect" presStyleCnt="0"/>
      <dgm:spPr/>
    </dgm:pt>
    <dgm:pt modelId="{CD8B5736-F032-4E8B-A8B6-86B4F2B17847}" type="pres">
      <dgm:prSet presAssocID="{34109D62-54C7-4B99-8F09-2882E537F493}" presName="textRect" presStyleLbl="revTx" presStyleIdx="2" presStyleCnt="4">
        <dgm:presLayoutVars>
          <dgm:chMax val="1"/>
          <dgm:chPref val="1"/>
        </dgm:presLayoutVars>
      </dgm:prSet>
      <dgm:spPr/>
    </dgm:pt>
    <dgm:pt modelId="{9717DA97-4CAC-47C8-BE38-5FD04659B479}" type="pres">
      <dgm:prSet presAssocID="{AF8BFAD0-87CF-465A-8C18-865F6DD9CEBA}" presName="sibTrans" presStyleCnt="0"/>
      <dgm:spPr/>
    </dgm:pt>
    <dgm:pt modelId="{C8A0080A-1322-4E55-9885-85A371AFBA1D}" type="pres">
      <dgm:prSet presAssocID="{9BA52B6F-7AB6-45CB-A95E-749309C975E7}" presName="compNode" presStyleCnt="0"/>
      <dgm:spPr/>
    </dgm:pt>
    <dgm:pt modelId="{A2D8F207-7936-4264-B2B6-3BAB70555461}" type="pres">
      <dgm:prSet presAssocID="{9BA52B6F-7AB6-45CB-A95E-749309C975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Żarówka"/>
        </a:ext>
      </dgm:extLst>
    </dgm:pt>
    <dgm:pt modelId="{B32DBEA2-5659-4BB1-A49C-09E6AB892BBA}" type="pres">
      <dgm:prSet presAssocID="{9BA52B6F-7AB6-45CB-A95E-749309C975E7}" presName="spaceRect" presStyleCnt="0"/>
      <dgm:spPr/>
    </dgm:pt>
    <dgm:pt modelId="{5D8764D8-4C60-4435-AA7C-45105E904E33}" type="pres">
      <dgm:prSet presAssocID="{9BA52B6F-7AB6-45CB-A95E-749309C975E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3827800-1A25-45C3-9B8D-F0AB7E04736F}" srcId="{4BD7E135-B407-4998-9059-98502A484B32}" destId="{70A5B735-4B8A-4717-A31F-3A5A5ABF95BF}" srcOrd="0" destOrd="0" parTransId="{3CDD07FE-BA4E-453C-B9CA-A2B94B6B7EFF}" sibTransId="{16B41B8E-1E86-49F1-BF38-1AB0051097C2}"/>
    <dgm:cxn modelId="{D3F6DF20-2D11-424A-B1BA-E2AFCE90EF71}" type="presOf" srcId="{4BD7E135-B407-4998-9059-98502A484B32}" destId="{7AB9C8B2-BD6C-4ACF-8C55-BE21BD4F44DE}" srcOrd="0" destOrd="0" presId="urn:microsoft.com/office/officeart/2018/2/layout/IconLabelList"/>
    <dgm:cxn modelId="{D2311C26-51DE-4E18-BDC1-5FCD7E6BB6E4}" type="presOf" srcId="{34109D62-54C7-4B99-8F09-2882E537F493}" destId="{CD8B5736-F032-4E8B-A8B6-86B4F2B17847}" srcOrd="0" destOrd="0" presId="urn:microsoft.com/office/officeart/2018/2/layout/IconLabelList"/>
    <dgm:cxn modelId="{30A72228-7667-4D33-A03E-3E0FB35A6D24}" srcId="{4BD7E135-B407-4998-9059-98502A484B32}" destId="{B365FCF6-FFEF-4FD8-8558-C32E91BD3146}" srcOrd="1" destOrd="0" parTransId="{3D711227-11C2-4458-9736-95AAF39E28D6}" sibTransId="{C484AD22-29C7-43C1-B558-6E9D3927E649}"/>
    <dgm:cxn modelId="{799C5268-7D32-4A91-A485-E2A0F26AD486}" type="presOf" srcId="{70A5B735-4B8A-4717-A31F-3A5A5ABF95BF}" destId="{CBCE5ACE-4709-4BB1-9EE3-2AC7A5EBCADA}" srcOrd="0" destOrd="0" presId="urn:microsoft.com/office/officeart/2018/2/layout/IconLabelList"/>
    <dgm:cxn modelId="{FB188FAD-E531-4B65-9085-3D76A904A744}" srcId="{4BD7E135-B407-4998-9059-98502A484B32}" destId="{9BA52B6F-7AB6-45CB-A95E-749309C975E7}" srcOrd="3" destOrd="0" parTransId="{06012FD2-BF4B-4D98-BF55-8FD7B1FE55D4}" sibTransId="{8D1A7B56-B858-4669-A54C-87C7B297203E}"/>
    <dgm:cxn modelId="{4248B6C0-15F0-4712-AB58-4A329331F34D}" srcId="{4BD7E135-B407-4998-9059-98502A484B32}" destId="{34109D62-54C7-4B99-8F09-2882E537F493}" srcOrd="2" destOrd="0" parTransId="{8E9831D1-0D0F-4384-913B-1FD4AEB6D45D}" sibTransId="{AF8BFAD0-87CF-465A-8C18-865F6DD9CEBA}"/>
    <dgm:cxn modelId="{9E75D8C2-7385-4D73-8DFE-09D678A9FFFF}" type="presOf" srcId="{B365FCF6-FFEF-4FD8-8558-C32E91BD3146}" destId="{66C654E4-5B04-4F79-9766-DBF8556029F7}" srcOrd="0" destOrd="0" presId="urn:microsoft.com/office/officeart/2018/2/layout/IconLabelList"/>
    <dgm:cxn modelId="{5EB543FF-2E3B-428A-AD83-C5826294C4FE}" type="presOf" srcId="{9BA52B6F-7AB6-45CB-A95E-749309C975E7}" destId="{5D8764D8-4C60-4435-AA7C-45105E904E33}" srcOrd="0" destOrd="0" presId="urn:microsoft.com/office/officeart/2018/2/layout/IconLabelList"/>
    <dgm:cxn modelId="{2AA8355F-C65E-48F8-9FE4-1552400D7547}" type="presParOf" srcId="{7AB9C8B2-BD6C-4ACF-8C55-BE21BD4F44DE}" destId="{39A1B2E9-EB1C-40A5-AAFB-D28AD847CF57}" srcOrd="0" destOrd="0" presId="urn:microsoft.com/office/officeart/2018/2/layout/IconLabelList"/>
    <dgm:cxn modelId="{8FAC3C83-2797-4EF8-AEEB-631A202343E3}" type="presParOf" srcId="{39A1B2E9-EB1C-40A5-AAFB-D28AD847CF57}" destId="{C016412A-568B-4BEC-B0A8-E147699F981A}" srcOrd="0" destOrd="0" presId="urn:microsoft.com/office/officeart/2018/2/layout/IconLabelList"/>
    <dgm:cxn modelId="{E9270FAC-4C14-4547-955B-9E4AA6C27258}" type="presParOf" srcId="{39A1B2E9-EB1C-40A5-AAFB-D28AD847CF57}" destId="{023C7860-40B7-42FE-B2F3-9E652AE4D0EA}" srcOrd="1" destOrd="0" presId="urn:microsoft.com/office/officeart/2018/2/layout/IconLabelList"/>
    <dgm:cxn modelId="{501B8411-E396-4258-842B-D7ECB0DDE066}" type="presParOf" srcId="{39A1B2E9-EB1C-40A5-AAFB-D28AD847CF57}" destId="{CBCE5ACE-4709-4BB1-9EE3-2AC7A5EBCADA}" srcOrd="2" destOrd="0" presId="urn:microsoft.com/office/officeart/2018/2/layout/IconLabelList"/>
    <dgm:cxn modelId="{EB27454C-E779-4E16-88D3-AAF125AD00D7}" type="presParOf" srcId="{7AB9C8B2-BD6C-4ACF-8C55-BE21BD4F44DE}" destId="{2EBCDC78-1F0E-405B-8FA8-4D31D552B7B7}" srcOrd="1" destOrd="0" presId="urn:microsoft.com/office/officeart/2018/2/layout/IconLabelList"/>
    <dgm:cxn modelId="{0F77572F-6A35-47FD-89F3-9F04E59781FE}" type="presParOf" srcId="{7AB9C8B2-BD6C-4ACF-8C55-BE21BD4F44DE}" destId="{00D6F005-9830-4302-A09C-6050330FED46}" srcOrd="2" destOrd="0" presId="urn:microsoft.com/office/officeart/2018/2/layout/IconLabelList"/>
    <dgm:cxn modelId="{BFAF3E39-CB82-4E1D-BA3F-04EEBED50EE6}" type="presParOf" srcId="{00D6F005-9830-4302-A09C-6050330FED46}" destId="{162F7491-AE55-4DAF-9347-1ED5402DE15B}" srcOrd="0" destOrd="0" presId="urn:microsoft.com/office/officeart/2018/2/layout/IconLabelList"/>
    <dgm:cxn modelId="{AA47F321-750E-4EF8-9EDF-350F2D32549C}" type="presParOf" srcId="{00D6F005-9830-4302-A09C-6050330FED46}" destId="{A1997AB9-B154-49F1-86BD-83E7232AD7C1}" srcOrd="1" destOrd="0" presId="urn:microsoft.com/office/officeart/2018/2/layout/IconLabelList"/>
    <dgm:cxn modelId="{F906B2BD-2301-489E-B2CD-FA38944C160B}" type="presParOf" srcId="{00D6F005-9830-4302-A09C-6050330FED46}" destId="{66C654E4-5B04-4F79-9766-DBF8556029F7}" srcOrd="2" destOrd="0" presId="urn:microsoft.com/office/officeart/2018/2/layout/IconLabelList"/>
    <dgm:cxn modelId="{6154D2F7-8926-4E4B-8468-9FCCAE451A6C}" type="presParOf" srcId="{7AB9C8B2-BD6C-4ACF-8C55-BE21BD4F44DE}" destId="{407960D7-86D3-4143-B046-2F0312C11A5A}" srcOrd="3" destOrd="0" presId="urn:microsoft.com/office/officeart/2018/2/layout/IconLabelList"/>
    <dgm:cxn modelId="{A7ADA9C7-0567-480F-B219-04FC475C2187}" type="presParOf" srcId="{7AB9C8B2-BD6C-4ACF-8C55-BE21BD4F44DE}" destId="{BA60AC04-92FE-4B56-A2D7-FBB210A0E746}" srcOrd="4" destOrd="0" presId="urn:microsoft.com/office/officeart/2018/2/layout/IconLabelList"/>
    <dgm:cxn modelId="{DE757916-F3FB-4637-B673-1A6CF9CBFB60}" type="presParOf" srcId="{BA60AC04-92FE-4B56-A2D7-FBB210A0E746}" destId="{B7D7D5BF-0CDB-4A8E-B331-F96C33B08118}" srcOrd="0" destOrd="0" presId="urn:microsoft.com/office/officeart/2018/2/layout/IconLabelList"/>
    <dgm:cxn modelId="{525743AF-449F-4ACB-AA8C-6FA9E1AFB6C7}" type="presParOf" srcId="{BA60AC04-92FE-4B56-A2D7-FBB210A0E746}" destId="{E103A1D1-D736-46FC-8629-EF706AD8AB97}" srcOrd="1" destOrd="0" presId="urn:microsoft.com/office/officeart/2018/2/layout/IconLabelList"/>
    <dgm:cxn modelId="{BAB2F70E-FAFE-4B0C-AF72-839FB34A7B46}" type="presParOf" srcId="{BA60AC04-92FE-4B56-A2D7-FBB210A0E746}" destId="{CD8B5736-F032-4E8B-A8B6-86B4F2B17847}" srcOrd="2" destOrd="0" presId="urn:microsoft.com/office/officeart/2018/2/layout/IconLabelList"/>
    <dgm:cxn modelId="{BAC40C2C-ED2D-40D6-B710-952076A522CC}" type="presParOf" srcId="{7AB9C8B2-BD6C-4ACF-8C55-BE21BD4F44DE}" destId="{9717DA97-4CAC-47C8-BE38-5FD04659B479}" srcOrd="5" destOrd="0" presId="urn:microsoft.com/office/officeart/2018/2/layout/IconLabelList"/>
    <dgm:cxn modelId="{DC42276D-720F-4FFD-A217-1671388124A4}" type="presParOf" srcId="{7AB9C8B2-BD6C-4ACF-8C55-BE21BD4F44DE}" destId="{C8A0080A-1322-4E55-9885-85A371AFBA1D}" srcOrd="6" destOrd="0" presId="urn:microsoft.com/office/officeart/2018/2/layout/IconLabelList"/>
    <dgm:cxn modelId="{4B038C0E-DE1E-47D9-B4E8-CA310446B8B8}" type="presParOf" srcId="{C8A0080A-1322-4E55-9885-85A371AFBA1D}" destId="{A2D8F207-7936-4264-B2B6-3BAB70555461}" srcOrd="0" destOrd="0" presId="urn:microsoft.com/office/officeart/2018/2/layout/IconLabelList"/>
    <dgm:cxn modelId="{E757A962-A172-4F8E-8C70-17D8BFD264B9}" type="presParOf" srcId="{C8A0080A-1322-4E55-9885-85A371AFBA1D}" destId="{B32DBEA2-5659-4BB1-A49C-09E6AB892BBA}" srcOrd="1" destOrd="0" presId="urn:microsoft.com/office/officeart/2018/2/layout/IconLabelList"/>
    <dgm:cxn modelId="{5B8FEA0C-1F86-4323-9A99-91DD9C344442}" type="presParOf" srcId="{C8A0080A-1322-4E55-9885-85A371AFBA1D}" destId="{5D8764D8-4C60-4435-AA7C-45105E904E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C66C0-E00C-4AD6-BC97-38B44DB5E4C3}">
      <dsp:nvSpPr>
        <dsp:cNvPr id="0" name=""/>
        <dsp:cNvSpPr/>
      </dsp:nvSpPr>
      <dsp:spPr>
        <a:xfrm>
          <a:off x="621175" y="395"/>
          <a:ext cx="1786942" cy="1072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AWS Lambda (+ API Gateway)</a:t>
          </a:r>
          <a:endParaRPr lang="en-US" sz="1800" kern="1200"/>
        </a:p>
      </dsp:txBody>
      <dsp:txXfrm>
        <a:off x="621175" y="395"/>
        <a:ext cx="1786942" cy="1072165"/>
      </dsp:txXfrm>
    </dsp:sp>
    <dsp:sp modelId="{06007105-F73D-4012-8213-5FFADFF73F4E}">
      <dsp:nvSpPr>
        <dsp:cNvPr id="0" name=""/>
        <dsp:cNvSpPr/>
      </dsp:nvSpPr>
      <dsp:spPr>
        <a:xfrm>
          <a:off x="2586811" y="395"/>
          <a:ext cx="1786942" cy="1072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Node.js (ES6+) z opcją TypeScript</a:t>
          </a:r>
          <a:endParaRPr lang="en-US" sz="1800" kern="1200"/>
        </a:p>
      </dsp:txBody>
      <dsp:txXfrm>
        <a:off x="2586811" y="395"/>
        <a:ext cx="1786942" cy="1072165"/>
      </dsp:txXfrm>
    </dsp:sp>
    <dsp:sp modelId="{DA3A5907-9038-4C01-9746-C5C0A9042CE5}">
      <dsp:nvSpPr>
        <dsp:cNvPr id="0" name=""/>
        <dsp:cNvSpPr/>
      </dsp:nvSpPr>
      <dsp:spPr>
        <a:xfrm>
          <a:off x="4552447" y="395"/>
          <a:ext cx="1786942" cy="10721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Fastify</a:t>
          </a:r>
          <a:endParaRPr lang="en-US" sz="1800" kern="1200"/>
        </a:p>
      </dsp:txBody>
      <dsp:txXfrm>
        <a:off x="4552447" y="395"/>
        <a:ext cx="1786942" cy="1072165"/>
      </dsp:txXfrm>
    </dsp:sp>
    <dsp:sp modelId="{D57F1585-DF99-4665-85A2-4C4D52F66DE8}">
      <dsp:nvSpPr>
        <dsp:cNvPr id="0" name=""/>
        <dsp:cNvSpPr/>
      </dsp:nvSpPr>
      <dsp:spPr>
        <a:xfrm>
          <a:off x="6518083" y="395"/>
          <a:ext cx="1786942" cy="10721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PostgreSQL Aurora Serverless</a:t>
          </a:r>
          <a:endParaRPr lang="en-US" sz="1800" kern="1200"/>
        </a:p>
      </dsp:txBody>
      <dsp:txXfrm>
        <a:off x="6518083" y="395"/>
        <a:ext cx="1786942" cy="1072165"/>
      </dsp:txXfrm>
    </dsp:sp>
    <dsp:sp modelId="{27611C58-B8C2-4B15-A899-C62D69E46AB1}">
      <dsp:nvSpPr>
        <dsp:cNvPr id="0" name=""/>
        <dsp:cNvSpPr/>
      </dsp:nvSpPr>
      <dsp:spPr>
        <a:xfrm>
          <a:off x="8483719" y="395"/>
          <a:ext cx="1786942" cy="10721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Prisma (albo TypeORM / Sequelize)</a:t>
          </a:r>
          <a:endParaRPr lang="en-US" sz="1800" kern="1200"/>
        </a:p>
      </dsp:txBody>
      <dsp:txXfrm>
        <a:off x="8483719" y="395"/>
        <a:ext cx="1786942" cy="1072165"/>
      </dsp:txXfrm>
    </dsp:sp>
    <dsp:sp modelId="{5AE103BF-9E9B-4E28-9C83-9FE78F6EA0E8}">
      <dsp:nvSpPr>
        <dsp:cNvPr id="0" name=""/>
        <dsp:cNvSpPr/>
      </dsp:nvSpPr>
      <dsp:spPr>
        <a:xfrm>
          <a:off x="621175" y="1251254"/>
          <a:ext cx="1786942" cy="1072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AWS Cognito (albo JWT + bcrypt)</a:t>
          </a:r>
          <a:endParaRPr lang="en-US" sz="1800" kern="1200"/>
        </a:p>
      </dsp:txBody>
      <dsp:txXfrm>
        <a:off x="621175" y="1251254"/>
        <a:ext cx="1786942" cy="1072165"/>
      </dsp:txXfrm>
    </dsp:sp>
    <dsp:sp modelId="{DA5BCC2D-CD86-4F21-8FAC-79813449CDB9}">
      <dsp:nvSpPr>
        <dsp:cNvPr id="0" name=""/>
        <dsp:cNvSpPr/>
      </dsp:nvSpPr>
      <dsp:spPr>
        <a:xfrm>
          <a:off x="2586811" y="1251254"/>
          <a:ext cx="1786942" cy="1072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S3 + CloudFront (statyczne pliki HTML/JS/CSS)</a:t>
          </a:r>
          <a:endParaRPr lang="en-US" sz="1800" kern="1200"/>
        </a:p>
      </dsp:txBody>
      <dsp:txXfrm>
        <a:off x="2586811" y="1251254"/>
        <a:ext cx="1786942" cy="1072165"/>
      </dsp:txXfrm>
    </dsp:sp>
    <dsp:sp modelId="{B86A98A9-1809-4D9E-AF20-ADC1F9590058}">
      <dsp:nvSpPr>
        <dsp:cNvPr id="0" name=""/>
        <dsp:cNvSpPr/>
      </dsp:nvSpPr>
      <dsp:spPr>
        <a:xfrm>
          <a:off x="4552447" y="1251254"/>
          <a:ext cx="1786942" cy="10721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GitHub Actions / AWS CodePipeline</a:t>
          </a:r>
          <a:endParaRPr lang="en-US" sz="1800" kern="1200"/>
        </a:p>
      </dsp:txBody>
      <dsp:txXfrm>
        <a:off x="4552447" y="1251254"/>
        <a:ext cx="1786942" cy="1072165"/>
      </dsp:txXfrm>
    </dsp:sp>
    <dsp:sp modelId="{B8FD9A47-E88E-4110-9579-ADA3D923BDBC}">
      <dsp:nvSpPr>
        <dsp:cNvPr id="0" name=""/>
        <dsp:cNvSpPr/>
      </dsp:nvSpPr>
      <dsp:spPr>
        <a:xfrm>
          <a:off x="6518083" y="1251254"/>
          <a:ext cx="1786942" cy="10721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CloudWatch Logs + AWS X-Ray</a:t>
          </a:r>
          <a:endParaRPr lang="en-US" sz="1800" kern="1200"/>
        </a:p>
      </dsp:txBody>
      <dsp:txXfrm>
        <a:off x="6518083" y="1251254"/>
        <a:ext cx="1786942" cy="1072165"/>
      </dsp:txXfrm>
    </dsp:sp>
    <dsp:sp modelId="{284D0F21-ED25-4292-A8D4-E4EB31040AC9}">
      <dsp:nvSpPr>
        <dsp:cNvPr id="0" name=""/>
        <dsp:cNvSpPr/>
      </dsp:nvSpPr>
      <dsp:spPr>
        <a:xfrm>
          <a:off x="8483719" y="1251254"/>
          <a:ext cx="1786942" cy="10721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AWS SNS / SES</a:t>
          </a:r>
          <a:endParaRPr lang="en-US" sz="1800" kern="1200"/>
        </a:p>
      </dsp:txBody>
      <dsp:txXfrm>
        <a:off x="8483719" y="1251254"/>
        <a:ext cx="1786942" cy="1072165"/>
      </dsp:txXfrm>
    </dsp:sp>
    <dsp:sp modelId="{8100B553-7E63-4674-B4D4-24E98ABEF112}">
      <dsp:nvSpPr>
        <dsp:cNvPr id="0" name=""/>
        <dsp:cNvSpPr/>
      </dsp:nvSpPr>
      <dsp:spPr>
        <a:xfrm>
          <a:off x="4552447" y="2502114"/>
          <a:ext cx="1786942" cy="1072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AWS SQS</a:t>
          </a:r>
          <a:endParaRPr lang="en-US" sz="1800" kern="1200"/>
        </a:p>
      </dsp:txBody>
      <dsp:txXfrm>
        <a:off x="4552447" y="2502114"/>
        <a:ext cx="1786942" cy="1072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6412A-568B-4BEC-B0A8-E147699F981A}">
      <dsp:nvSpPr>
        <dsp:cNvPr id="0" name=""/>
        <dsp:cNvSpPr/>
      </dsp:nvSpPr>
      <dsp:spPr>
        <a:xfrm>
          <a:off x="739041" y="736869"/>
          <a:ext cx="1065707" cy="1065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E5ACE-4709-4BB1-9EE3-2AC7A5EBCADA}">
      <dsp:nvSpPr>
        <dsp:cNvPr id="0" name=""/>
        <dsp:cNvSpPr/>
      </dsp:nvSpPr>
      <dsp:spPr>
        <a:xfrm>
          <a:off x="87775" y="2117805"/>
          <a:ext cx="23682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Rozwiązujemy realny problem logistyki przewozowej</a:t>
          </a:r>
          <a:endParaRPr lang="en-US" sz="1700" kern="1200"/>
        </a:p>
      </dsp:txBody>
      <dsp:txXfrm>
        <a:off x="87775" y="2117805"/>
        <a:ext cx="2368239" cy="720000"/>
      </dsp:txXfrm>
    </dsp:sp>
    <dsp:sp modelId="{162F7491-AE55-4DAF-9347-1ED5402DE15B}">
      <dsp:nvSpPr>
        <dsp:cNvPr id="0" name=""/>
        <dsp:cNvSpPr/>
      </dsp:nvSpPr>
      <dsp:spPr>
        <a:xfrm>
          <a:off x="3521723" y="736869"/>
          <a:ext cx="1065707" cy="1065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654E4-5B04-4F79-9766-DBF8556029F7}">
      <dsp:nvSpPr>
        <dsp:cNvPr id="0" name=""/>
        <dsp:cNvSpPr/>
      </dsp:nvSpPr>
      <dsp:spPr>
        <a:xfrm>
          <a:off x="2870457" y="2117805"/>
          <a:ext cx="23682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System dla pasażerów, kierowców i firm</a:t>
          </a:r>
          <a:endParaRPr lang="en-US" sz="1700" kern="1200"/>
        </a:p>
      </dsp:txBody>
      <dsp:txXfrm>
        <a:off x="2870457" y="2117805"/>
        <a:ext cx="2368239" cy="720000"/>
      </dsp:txXfrm>
    </dsp:sp>
    <dsp:sp modelId="{B7D7D5BF-0CDB-4A8E-B331-F96C33B08118}">
      <dsp:nvSpPr>
        <dsp:cNvPr id="0" name=""/>
        <dsp:cNvSpPr/>
      </dsp:nvSpPr>
      <dsp:spPr>
        <a:xfrm>
          <a:off x="6304405" y="736869"/>
          <a:ext cx="1065707" cy="1065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B5736-F032-4E8B-A8B6-86B4F2B17847}">
      <dsp:nvSpPr>
        <dsp:cNvPr id="0" name=""/>
        <dsp:cNvSpPr/>
      </dsp:nvSpPr>
      <dsp:spPr>
        <a:xfrm>
          <a:off x="5653139" y="2117805"/>
          <a:ext cx="23682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Nowoczesna architektura i intuicyjny interfejs</a:t>
          </a:r>
          <a:endParaRPr lang="en-US" sz="1700" kern="1200"/>
        </a:p>
      </dsp:txBody>
      <dsp:txXfrm>
        <a:off x="5653139" y="2117805"/>
        <a:ext cx="2368239" cy="720000"/>
      </dsp:txXfrm>
    </dsp:sp>
    <dsp:sp modelId="{A2D8F207-7936-4264-B2B6-3BAB70555461}">
      <dsp:nvSpPr>
        <dsp:cNvPr id="0" name=""/>
        <dsp:cNvSpPr/>
      </dsp:nvSpPr>
      <dsp:spPr>
        <a:xfrm>
          <a:off x="9087087" y="736869"/>
          <a:ext cx="1065707" cy="10657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764D8-4C60-4435-AA7C-45105E904E33}">
      <dsp:nvSpPr>
        <dsp:cNvPr id="0" name=""/>
        <dsp:cNvSpPr/>
      </dsp:nvSpPr>
      <dsp:spPr>
        <a:xfrm>
          <a:off x="8435821" y="2117805"/>
          <a:ext cx="23682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Innowacyjne podejście</a:t>
          </a:r>
          <a:endParaRPr lang="en-US" sz="1700" kern="1200"/>
        </a:p>
      </dsp:txBody>
      <dsp:txXfrm>
        <a:off x="8435821" y="2117805"/>
        <a:ext cx="236823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1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6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2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8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7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4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mailto:kontakt@gator.p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cyjna koncepcja genetyczna">
            <a:extLst>
              <a:ext uri="{FF2B5EF4-FFF2-40B4-BE49-F238E27FC236}">
                <a16:creationId xmlns:a16="http://schemas.microsoft.com/office/drawing/2014/main" id="{604597EC-CC0F-3BB2-2B91-1645908468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E0AD41-8CE7-8589-5DD6-DB7425C84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144" y="914400"/>
            <a:ext cx="5820156" cy="3848100"/>
          </a:xfrm>
        </p:spPr>
        <p:txBody>
          <a:bodyPr>
            <a:normAutofit/>
          </a:bodyPr>
          <a:lstStyle/>
          <a:p>
            <a:pPr algn="r"/>
            <a:r>
              <a:rPr lang="pl-PL" sz="4200" dirty="0"/>
              <a:t>Projekt „</a:t>
            </a:r>
            <a:r>
              <a:rPr lang="pl-PL" sz="4200" dirty="0" err="1"/>
              <a:t>Gator</a:t>
            </a:r>
            <a:r>
              <a:rPr lang="pl-PL" sz="4200" dirty="0"/>
              <a:t>”</a:t>
            </a:r>
            <a:br>
              <a:rPr lang="pl-PL" sz="3000" dirty="0"/>
            </a:br>
            <a:r>
              <a:rPr lang="pl-PL" sz="3000" dirty="0"/>
              <a:t>Firma świadcząca przewozy pasażerskie (</a:t>
            </a:r>
            <a:r>
              <a:rPr lang="pl-PL" sz="3000" dirty="0" err="1"/>
              <a:t>busowe</a:t>
            </a:r>
            <a:r>
              <a:rPr lang="pl-PL" sz="3000" dirty="0"/>
              <a:t>)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F8DDB9-E070-E57D-8471-88EC4D1E9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886" y="5075227"/>
            <a:ext cx="4294414" cy="906473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rgbClr val="FFFFFF"/>
                </a:solidFill>
              </a:rPr>
              <a:t>Gabriel Gancewski</a:t>
            </a:r>
          </a:p>
          <a:p>
            <a:pPr algn="r"/>
            <a:r>
              <a:rPr lang="pl-PL" dirty="0">
                <a:solidFill>
                  <a:srgbClr val="FFFFFF"/>
                </a:solidFill>
              </a:rPr>
              <a:t>Wiktor Dąbrowski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A180C45-F769-444A-3B5B-8DC55D4F1A2A}"/>
              </a:ext>
            </a:extLst>
          </p:cNvPr>
          <p:cNvSpPr txBox="1"/>
          <p:nvPr/>
        </p:nvSpPr>
        <p:spPr>
          <a:xfrm>
            <a:off x="11612880" y="784593"/>
            <a:ext cx="28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highlight>
                  <a:srgbClr val="000000"/>
                </a:highlight>
              </a:rPr>
              <a:t>2025</a:t>
            </a:r>
          </a:p>
        </p:txBody>
      </p:sp>
      <p:pic>
        <p:nvPicPr>
          <p:cNvPr id="1026" name="Picture 2" descr="Wydział Matematyki i Informatyki">
            <a:extLst>
              <a:ext uri="{FF2B5EF4-FFF2-40B4-BE49-F238E27FC236}">
                <a16:creationId xmlns:a16="http://schemas.microsoft.com/office/drawing/2014/main" id="{3F57EA49-C54E-4D3D-FE16-9C6C0E3F0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51" y="2282830"/>
            <a:ext cx="3473260" cy="247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128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0E2C2E-B87B-4211-56A3-37978593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6" y="247650"/>
            <a:ext cx="5575438" cy="771526"/>
          </a:xfrm>
        </p:spPr>
        <p:txBody>
          <a:bodyPr anchor="b">
            <a:normAutofit/>
          </a:bodyPr>
          <a:lstStyle/>
          <a:p>
            <a:r>
              <a:rPr lang="pl-PL" dirty="0"/>
              <a:t>Informacje ogólne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2EAC25-1610-F172-D5E3-3E014EF00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266826"/>
            <a:ext cx="5575439" cy="534352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l-PL" sz="1800" b="1" dirty="0"/>
              <a:t>Jaki problem rozwiązujemy?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Niska efektywność zarządzania przewozami </a:t>
            </a:r>
            <a:r>
              <a:rPr lang="pl-PL" sz="1800" dirty="0" err="1"/>
              <a:t>busowymi</a:t>
            </a:r>
            <a:r>
              <a:rPr lang="pl-PL" sz="1800" dirty="0"/>
              <a:t> – ręczne rezerwacje, brak informacji o lokalizacji pojazdu, opóźnienia, brak cyfryzacji.</a:t>
            </a:r>
          </a:p>
          <a:p>
            <a:pPr>
              <a:lnSpc>
                <a:spcPct val="110000"/>
              </a:lnSpc>
              <a:buNone/>
            </a:pPr>
            <a:r>
              <a:rPr lang="pl-PL" sz="1800" b="1" dirty="0"/>
              <a:t>Dla kogo jest ten system?</a:t>
            </a:r>
            <a:endParaRPr lang="pl-PL" sz="18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800" dirty="0"/>
              <a:t>Firmy przewozowe (lokalne/regionalne)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800" dirty="0"/>
              <a:t>Pasażerowie korzystający z przewozów </a:t>
            </a:r>
            <a:r>
              <a:rPr lang="pl-PL" sz="1800" dirty="0" err="1"/>
              <a:t>busowych</a:t>
            </a:r>
            <a:endParaRPr lang="pl-PL" sz="18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800" dirty="0"/>
              <a:t>Kierowcy i dyspozytorzy</a:t>
            </a:r>
          </a:p>
          <a:p>
            <a:pPr>
              <a:lnSpc>
                <a:spcPct val="110000"/>
              </a:lnSpc>
              <a:buNone/>
            </a:pPr>
            <a:r>
              <a:rPr lang="pl-PL" sz="1800" b="1" dirty="0"/>
              <a:t>Dlaczego warto wdrożyć ten system?</a:t>
            </a:r>
            <a:endParaRPr lang="pl-PL" sz="18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800" dirty="0"/>
              <a:t>Automatyzacja rezerwacji i płatności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800" dirty="0"/>
              <a:t>Optymalizacja tras i zarządzanie flotą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800" dirty="0"/>
              <a:t>Transparentność i bezpieczeństwo operacji</a:t>
            </a:r>
          </a:p>
        </p:txBody>
      </p:sp>
      <p:pic>
        <p:nvPicPr>
          <p:cNvPr id="5" name="Picture 4" descr="Rozmyty ruch uliczny">
            <a:extLst>
              <a:ext uri="{FF2B5EF4-FFF2-40B4-BE49-F238E27FC236}">
                <a16:creationId xmlns:a16="http://schemas.microsoft.com/office/drawing/2014/main" id="{2EE793AD-63A1-1910-6CD8-BC195E3D1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68" r="9498" b="-1"/>
          <a:stretch>
            <a:fillRect/>
          </a:stretch>
        </p:blipFill>
        <p:spPr>
          <a:xfrm>
            <a:off x="6321287" y="647700"/>
            <a:ext cx="494454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23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05AACD-5279-4270-B933-D48329B2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a cyfrowa">
            <a:extLst>
              <a:ext uri="{FF2B5EF4-FFF2-40B4-BE49-F238E27FC236}">
                <a16:creationId xmlns:a16="http://schemas.microsoft.com/office/drawing/2014/main" id="{4A16FCF6-83A4-65EB-E3C1-EAB22ECA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30" r="9236" b="-1"/>
          <a:stretch>
            <a:fillRect/>
          </a:stretch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BADDE7A-B7CD-3966-860F-39704E56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1"/>
            <a:ext cx="4238748" cy="2371660"/>
          </a:xfrm>
        </p:spPr>
        <p:txBody>
          <a:bodyPr anchor="t">
            <a:normAutofit/>
          </a:bodyPr>
          <a:lstStyle/>
          <a:p>
            <a:r>
              <a:rPr lang="pl-PL" dirty="0"/>
              <a:t>Ogólna koncepcja pomysłu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AC369A-85C7-4C25-74A5-D936DF46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361950"/>
            <a:ext cx="5838825" cy="62865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dirty="0"/>
              <a:t>GATOR to platforma (web + mobile), która umożliwia zarządzanie przewozami </a:t>
            </a:r>
            <a:r>
              <a:rPr lang="pl-PL" dirty="0" err="1"/>
              <a:t>busowymi</a:t>
            </a:r>
            <a:br>
              <a:rPr lang="pl-PL" dirty="0"/>
            </a:br>
            <a:r>
              <a:rPr lang="pl-PL" dirty="0"/>
              <a:t>w czasie rzeczywistym: od rezerwacji po monitorowanie pojazdu.</a:t>
            </a:r>
          </a:p>
          <a:p>
            <a:pPr>
              <a:lnSpc>
                <a:spcPct val="110000"/>
              </a:lnSpc>
              <a:buNone/>
            </a:pPr>
            <a:r>
              <a:rPr lang="pl-PL" b="1" dirty="0"/>
              <a:t>Kluczowe funkcjonalności:</a:t>
            </a:r>
            <a:endParaRPr lang="pl-PL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dirty="0"/>
              <a:t>Rezerwacja online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dirty="0"/>
              <a:t>Mapy z lokalizacją pojazdu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dirty="0"/>
              <a:t>Płatności online i bilety elektroniczne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dirty="0"/>
              <a:t>System powiadomień (SMS, e-mail)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dirty="0"/>
              <a:t>Panel kierowcy i panel administratora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dirty="0"/>
              <a:t>Dynamiczne zarządzanie trasami i rozkładami</a:t>
            </a:r>
          </a:p>
          <a:p>
            <a:pPr>
              <a:lnSpc>
                <a:spcPct val="110000"/>
              </a:lnSpc>
              <a:buNone/>
            </a:pPr>
            <a:r>
              <a:rPr lang="pl-PL" b="1" dirty="0"/>
              <a:t>Co wyróżnia nasz system?</a:t>
            </a:r>
            <a:endParaRPr lang="pl-PL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dirty="0"/>
              <a:t>Integracja z GPS pojazdów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dirty="0"/>
              <a:t>Moduł predykcji opóźnień (AI/ML)</a:t>
            </a:r>
          </a:p>
        </p:txBody>
      </p:sp>
    </p:spTree>
    <p:extLst>
      <p:ext uri="{BB962C8B-B14F-4D97-AF65-F5344CB8AC3E}">
        <p14:creationId xmlns:p14="http://schemas.microsoft.com/office/powerpoint/2010/main" val="116889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0E1A7D-E37F-4622-979D-188B434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47E962-7B20-67CF-6EFC-9363E9FD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5" y="424927"/>
            <a:ext cx="9921241" cy="892885"/>
          </a:xfrm>
        </p:spPr>
        <p:txBody>
          <a:bodyPr anchor="b">
            <a:noAutofit/>
          </a:bodyPr>
          <a:lstStyle/>
          <a:p>
            <a:r>
              <a:rPr lang="pl-PL" dirty="0"/>
              <a:t>Architektura i struktura systemu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F3046C9-B29A-395B-1228-D59351AD1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53557"/>
              </p:ext>
            </p:extLst>
          </p:nvPr>
        </p:nvGraphicFramePr>
        <p:xfrm>
          <a:off x="650081" y="2300568"/>
          <a:ext cx="10891837" cy="357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29293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2ECF80-50B2-01C0-46A8-249844A7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4787709" cy="1447801"/>
          </a:xfrm>
        </p:spPr>
        <p:txBody>
          <a:bodyPr anchor="b">
            <a:normAutofit/>
          </a:bodyPr>
          <a:lstStyle/>
          <a:p>
            <a:r>
              <a:rPr lang="pl-PL"/>
              <a:t>Interfejsy użytkownika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0DB337-DBE3-132B-A9C6-AAAD5847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2" y="2884869"/>
            <a:ext cx="5302058" cy="3754056"/>
          </a:xfrm>
        </p:spPr>
        <p:txBody>
          <a:bodyPr>
            <a:normAutofit/>
          </a:bodyPr>
          <a:lstStyle/>
          <a:p>
            <a:r>
              <a:rPr lang="pl-PL" dirty="0"/>
              <a:t>Minimalistyczny i intuicyjny UI</a:t>
            </a:r>
          </a:p>
          <a:p>
            <a:r>
              <a:rPr lang="pl-PL" dirty="0"/>
              <a:t>Kontrastowe kolory i duże przyciski</a:t>
            </a:r>
          </a:p>
          <a:p>
            <a:r>
              <a:rPr lang="pl-PL" dirty="0" err="1"/>
              <a:t>Responsywność</a:t>
            </a:r>
            <a:endParaRPr lang="pl-PL" dirty="0"/>
          </a:p>
          <a:p>
            <a:r>
              <a:rPr lang="pl-PL" dirty="0"/>
              <a:t>Ekran rezerwacji</a:t>
            </a:r>
          </a:p>
          <a:p>
            <a:r>
              <a:rPr lang="pl-PL" dirty="0"/>
              <a:t>Widok kursu</a:t>
            </a:r>
          </a:p>
        </p:txBody>
      </p:sp>
      <p:pic>
        <p:nvPicPr>
          <p:cNvPr id="7" name="Graphic 6" descr="Użytkownik">
            <a:extLst>
              <a:ext uri="{FF2B5EF4-FFF2-40B4-BE49-F238E27FC236}">
                <a16:creationId xmlns:a16="http://schemas.microsoft.com/office/drawing/2014/main" id="{33461CDB-EE85-5570-00E7-378783AA8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1287" y="817493"/>
            <a:ext cx="5223013" cy="522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4925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0E1A7D-E37F-4622-979D-188B434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C3E7E9-2005-0610-00C3-E213F182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399"/>
            <a:ext cx="8396345" cy="892885"/>
          </a:xfrm>
        </p:spPr>
        <p:txBody>
          <a:bodyPr anchor="b">
            <a:normAutofit/>
          </a:bodyPr>
          <a:lstStyle/>
          <a:p>
            <a:r>
              <a:rPr lang="pl-PL" dirty="0"/>
              <a:t>Podsumowanie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39079265-A9AB-7C45-8561-40C349A8C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716160"/>
              </p:ext>
            </p:extLst>
          </p:nvPr>
        </p:nvGraphicFramePr>
        <p:xfrm>
          <a:off x="652463" y="2635624"/>
          <a:ext cx="10891837" cy="357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589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30C083-7BDA-4E25-BFBB-C9679AF2C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8AFD79-7D31-5BEB-2735-DBA366B4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8" y="647701"/>
            <a:ext cx="9534525" cy="941760"/>
          </a:xfrm>
        </p:spPr>
        <p:txBody>
          <a:bodyPr anchor="ctr">
            <a:normAutofit/>
          </a:bodyPr>
          <a:lstStyle/>
          <a:p>
            <a:r>
              <a:rPr lang="pl-PL" sz="3200"/>
              <a:t>Dziękujemy za uwagę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40A1AF3-FF2B-21D3-832A-117B2B11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1589460"/>
            <a:ext cx="9534524" cy="15926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2000" dirty="0"/>
              <a:t>Kontakt:</a:t>
            </a:r>
          </a:p>
          <a:p>
            <a:pPr>
              <a:lnSpc>
                <a:spcPct val="100000"/>
              </a:lnSpc>
            </a:pPr>
            <a:r>
              <a:rPr lang="pl-PL" sz="2000" dirty="0">
                <a:hlinkClick r:id="rId2"/>
              </a:rPr>
              <a:t>kontakt@gator.pl</a:t>
            </a:r>
            <a:endParaRPr lang="pl-PL" sz="2000" dirty="0"/>
          </a:p>
          <a:p>
            <a:pPr>
              <a:lnSpc>
                <a:spcPct val="100000"/>
              </a:lnSpc>
            </a:pPr>
            <a:r>
              <a:rPr lang="pl-PL" sz="2000" dirty="0"/>
              <a:t>+48 123 456 789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B7B7969-BFEF-884C-7087-64F0F65E7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185" y="2237162"/>
            <a:ext cx="3769629" cy="37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36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275</Words>
  <Application>Microsoft Office PowerPoint</Application>
  <PresentationFormat>Panoramiczny</PresentationFormat>
  <Paragraphs>54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Grandview</vt:lpstr>
      <vt:lpstr>Grandview Display</vt:lpstr>
      <vt:lpstr>CitationVTI</vt:lpstr>
      <vt:lpstr>Projekt „Gator” Firma świadcząca przewozy pasażerskie (busowe)</vt:lpstr>
      <vt:lpstr>Informacje ogólne</vt:lpstr>
      <vt:lpstr>Ogólna koncepcja pomysłu</vt:lpstr>
      <vt:lpstr>Architektura i struktura systemu</vt:lpstr>
      <vt:lpstr>Interfejsy użytkownika</vt:lpstr>
      <vt:lpstr>Podsumowanie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Gancewski</dc:creator>
  <cp:lastModifiedBy>Gabriel Gancewski</cp:lastModifiedBy>
  <cp:revision>2</cp:revision>
  <dcterms:created xsi:type="dcterms:W3CDTF">2025-06-03T12:15:56Z</dcterms:created>
  <dcterms:modified xsi:type="dcterms:W3CDTF">2025-06-03T13:11:32Z</dcterms:modified>
</cp:coreProperties>
</file>