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91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9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3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5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71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9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8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1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8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2B11-AEB5-4705-928D-34F47B5377C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E4E8FE-2B58-4118-B5AD-4C8087DA7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Multimídia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45201" y="1574377"/>
            <a:ext cx="6227199" cy="476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7" y="1628800"/>
            <a:ext cx="7058744" cy="428242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Um vídeo mostra como produzir uma tecnologia </a:t>
            </a:r>
            <a:r>
              <a:rPr lang="pt-BR" sz="2400" dirty="0" err="1"/>
              <a:t>assistiva</a:t>
            </a:r>
            <a:r>
              <a:rPr lang="pt-BR" sz="2400" dirty="0"/>
              <a:t> de baixo custo. Não há áudio, mas o vídeo inclui uma série de números para representar cada etapa do processo. Nesse caso, junto ao vídeo, deve ser disponibilizado um arquivo com a alternativa de texto que indica o conteúdo do vídeo e a descrição de cada uma das etapas.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491926"/>
            <a:ext cx="6589199" cy="1280890"/>
          </a:xfrm>
        </p:spPr>
        <p:txBody>
          <a:bodyPr/>
          <a:lstStyle/>
          <a:p>
            <a:r>
              <a:rPr lang="pt-BR" dirty="0"/>
              <a:t>Legendas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8762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Avatares</a:t>
            </a:r>
            <a:r>
              <a:rPr lang="pt-BR" dirty="0"/>
              <a:t> 3D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85191"/>
            <a:ext cx="6589198" cy="47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Vídeo- Autodescrição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34306" y="1647773"/>
            <a:ext cx="6842150" cy="425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Mapa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Deverá ser fornecido um mapa do sítio para sítios que contenham páginas internas que não estão presentes no menu. O mapa do sítio deve ser disponibilizado em forma de lista, podendo conter quantos níveis forem necessários.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7736"/>
            <a:ext cx="7139132" cy="61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63688" y="764704"/>
            <a:ext cx="733863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80382A35E97A4290D78B4D314F988E" ma:contentTypeVersion="2" ma:contentTypeDescription="Crie um novo documento." ma:contentTypeScope="" ma:versionID="54f030495054afb7dcb7de7da5ecfa6e">
  <xsd:schema xmlns:xsd="http://www.w3.org/2001/XMLSchema" xmlns:xs="http://www.w3.org/2001/XMLSchema" xmlns:p="http://schemas.microsoft.com/office/2006/metadata/properties" xmlns:ns2="8ebf89e2-04ef-459e-8cb6-8e35dd097821" targetNamespace="http://schemas.microsoft.com/office/2006/metadata/properties" ma:root="true" ma:fieldsID="32290132101efc61de48bbc7be8a4bc7" ns2:_="">
    <xsd:import namespace="8ebf89e2-04ef-459e-8cb6-8e35dd0978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f89e2-04ef-459e-8cb6-8e35dd09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7552D-A62D-4477-BE71-FD19C0CBE940}"/>
</file>

<file path=customXml/itemProps2.xml><?xml version="1.0" encoding="utf-8"?>
<ds:datastoreItem xmlns:ds="http://schemas.openxmlformats.org/officeDocument/2006/customXml" ds:itemID="{4341AB61-FC69-40CB-8E41-20A1BD396D31}"/>
</file>

<file path=customXml/itemProps3.xml><?xml version="1.0" encoding="utf-8"?>
<ds:datastoreItem xmlns:ds="http://schemas.openxmlformats.org/officeDocument/2006/customXml" ds:itemID="{23091401-5210-4FCE-B0ED-B366BB866A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114</Words>
  <Application>Microsoft Office PowerPoint</Application>
  <PresentationFormat>Apresentação na tela (4:3)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Conteúdo Multimídia</vt:lpstr>
      <vt:lpstr>Apresentação do PowerPoint</vt:lpstr>
      <vt:lpstr>Legendas</vt:lpstr>
      <vt:lpstr>Avatares 3D</vt:lpstr>
      <vt:lpstr>Vídeo- Autodescrição</vt:lpstr>
      <vt:lpstr>Apresentação do Mapa do Site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Coord Sistemas</dc:creator>
  <cp:lastModifiedBy>SILVIO CESAR LOPES</cp:lastModifiedBy>
  <cp:revision>9</cp:revision>
  <dcterms:created xsi:type="dcterms:W3CDTF">2016-06-01T18:39:30Z</dcterms:created>
  <dcterms:modified xsi:type="dcterms:W3CDTF">2022-04-26T01:22:18Z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0x0101001680382A35E97A4290D78B4D314F988E</vt:lpwstr>
  </property>
</Properties>
</file>