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3AC701-27D8-463D-95F0-15B8B32542FE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2018/3/11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569B1B7-5130-4E54-BCB3-799656313485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D491D0-8E1B-49C7-849B-A28568D9449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09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14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7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87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20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3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24400" y="1371600"/>
            <a:ext cx="70196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4400" y="4462272"/>
            <a:ext cx="7019600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2381399" y="1943842"/>
            <a:ext cx="6375047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1399" y="4538660"/>
            <a:ext cx="6375047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DBC65E-1F61-470A-9CB6-E75D82005995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0E9FA-E751-4F48-819C-F9A99AD205F1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5343503" y="3384990"/>
            <a:ext cx="6858000" cy="89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4785352" y="2914977"/>
            <a:ext cx="6857433" cy="1028615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699761" y="462249"/>
            <a:ext cx="1028165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3649" y="462249"/>
            <a:ext cx="7269816" cy="5714714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83650" y="6356351"/>
            <a:ext cx="147896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DF20B2-4A9A-45E9-A283-24B207D4A469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86780" y="6356351"/>
            <a:ext cx="426584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76792" y="6356351"/>
            <a:ext cx="1476674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8272A-3F40-46EC-ACA6-70669E801A69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26614" y="-20637"/>
            <a:ext cx="54864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6614" y="4462272"/>
            <a:ext cx="54864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2878511" y="658347"/>
            <a:ext cx="4948098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78511" y="4589464"/>
            <a:ext cx="4948099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356303-B561-4B81-A0E6-80FC4542CDC4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0120" y="2194560"/>
            <a:ext cx="3367278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11526" y="2194560"/>
            <a:ext cx="3370068" cy="3986784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6D7C-88E2-4D62-AE60-29D8268EBD3A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0120" y="1828457"/>
            <a:ext cx="3367278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0120" y="2743195"/>
            <a:ext cx="3367278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14316" y="1828457"/>
            <a:ext cx="3367278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14316" y="2743195"/>
            <a:ext cx="3367278" cy="3433769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2339-ABDC-476B-BD90-B2DFD73A7AD5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11C47-CDAD-4E4D-9A9A-8467648B26D4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5F84A-E83A-46A2-A5E5-11D5B48459CE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968863" y="2465295"/>
            <a:ext cx="2876156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4139173" y="2465295"/>
            <a:ext cx="3880878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C6475-9F21-40D0-915C-04280363E93C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68864" y="2465294"/>
            <a:ext cx="2876156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139173" y="1828456"/>
            <a:ext cx="4042421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8F86CD-34FE-491B-8D8D-EA0F47576F32}" type="datetime1">
              <a:rPr lang="zh-CN" altLang="en-US" smtClean="0"/>
              <a:t>2018/3/11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9141714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1"/>
            <a:ext cx="9141714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960120" y="466344"/>
            <a:ext cx="7221474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0120" y="2190749"/>
            <a:ext cx="7221474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60121" y="6356351"/>
            <a:ext cx="1478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D676AE-0386-4991-94D7-85BDB586F352}" type="datetime1">
              <a:rPr lang="zh-CN" altLang="en-US" smtClean="0"/>
              <a:pPr/>
              <a:t>2018/3/11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439080" y="6356351"/>
            <a:ext cx="4265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04920" y="6356351"/>
            <a:ext cx="1476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Intent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的隐式使用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 smtClean="0"/>
              <a:t>李博     </a:t>
            </a:r>
            <a:r>
              <a:rPr lang="en-US" altLang="zh-CN" dirty="0" smtClean="0"/>
              <a:t>201630417729</a:t>
            </a:r>
          </a:p>
          <a:p>
            <a:r>
              <a:rPr lang="zh-CN" altLang="en-US" dirty="0" smtClean="0"/>
              <a:t>王中凌  </a:t>
            </a:r>
            <a:r>
              <a:rPr lang="en-US" altLang="zh-CN" dirty="0" smtClean="0"/>
              <a:t>201630492399</a:t>
            </a:r>
          </a:p>
          <a:p>
            <a:r>
              <a:rPr lang="zh-CN" altLang="en-US" dirty="0" smtClean="0"/>
              <a:t>陈炳林  </a:t>
            </a:r>
            <a:r>
              <a:rPr lang="en-US" altLang="zh-CN" dirty="0" smtClean="0"/>
              <a:t>201630021353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B9E38F-C40A-44C1-8BAE-5BB897FA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63" y="3262810"/>
            <a:ext cx="7221474" cy="136211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隐式跳转</a:t>
            </a:r>
            <a:r>
              <a:rPr lang="en-US" altLang="zh-CN" dirty="0">
                <a:solidFill>
                  <a:schemeClr val="tx1"/>
                </a:solidFill>
              </a:rPr>
              <a:t>Intent</a:t>
            </a:r>
            <a:r>
              <a:rPr lang="zh-CN" altLang="en-US" dirty="0">
                <a:solidFill>
                  <a:schemeClr val="tx1"/>
                </a:solidFill>
              </a:rPr>
              <a:t>还可以调用短信程序，调用邮件，调用音乐播放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62AFBA2-6883-480E-B0E3-C2348B5187FA}"/>
              </a:ext>
            </a:extLst>
          </p:cNvPr>
          <p:cNvSpPr txBox="1"/>
          <p:nvPr/>
        </p:nvSpPr>
        <p:spPr>
          <a:xfrm>
            <a:off x="2476870" y="3413464"/>
            <a:ext cx="5211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谢 谢 观 看！</a:t>
            </a:r>
          </a:p>
        </p:txBody>
      </p:sp>
    </p:spTree>
    <p:extLst>
      <p:ext uri="{BB962C8B-B14F-4D97-AF65-F5344CB8AC3E}">
        <p14:creationId xmlns:p14="http://schemas.microsoft.com/office/powerpoint/2010/main" val="40115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Intent</a:t>
            </a:r>
            <a:r>
              <a:rPr lang="zh-CN" altLang="en-US" dirty="0"/>
              <a:t>的隐式跳转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60120" y="2991775"/>
            <a:ext cx="7221474" cy="3185187"/>
          </a:xfrm>
        </p:spPr>
        <p:txBody>
          <a:bodyPr rtlCol="0"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hlinkClick r:id="rId3" action="ppaction://hlinksldjump"/>
              </a:rPr>
              <a:t>隐式和显式的概念区分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hlinkClick r:id="rId4" action="ppaction://hlinksldjump"/>
              </a:rPr>
              <a:t>隐式跳转的常见类型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hlinkClick r:id="rId5" action="ppaction://hlinksldjump"/>
              </a:rPr>
              <a:t>隐式跳转的应用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zh-CN" altLang="en-US" sz="2800" dirty="0"/>
              <a:t>隐式和显式的概念区分</a:t>
            </a:r>
            <a:endParaRPr lang="en-US" altLang="zh-CN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848" y="1828457"/>
            <a:ext cx="3367278" cy="830695"/>
          </a:xfrm>
        </p:spPr>
        <p:txBody>
          <a:bodyPr rtlCol="0"/>
          <a:lstStyle/>
          <a:p>
            <a:pPr algn="ctr"/>
            <a:r>
              <a:rPr lang="zh-CN" altLang="en-US" dirty="0"/>
              <a:t>显式跳转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48" y="2743195"/>
            <a:ext cx="3367278" cy="3433769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按名称（完全限定类名）指定要跳转的组件，即直接指定要跳转的</a:t>
            </a:r>
            <a:r>
              <a:rPr lang="en-US" altLang="zh-CN" dirty="0"/>
              <a:t>Activity</a:t>
            </a:r>
            <a:r>
              <a:rPr lang="zh-CN" altLang="en-US" dirty="0"/>
              <a:t>类名，不用过滤，效率高，适用于同一个应用中的不同</a:t>
            </a:r>
            <a:r>
              <a:rPr lang="en-US" altLang="zh-CN" dirty="0"/>
              <a:t>Activity</a:t>
            </a:r>
            <a:r>
              <a:rPr lang="zh-CN" altLang="en-US" dirty="0"/>
              <a:t>跳转。</a:t>
            </a: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xmlns="" id="{9EA0E45E-4072-4BAC-965A-A4C245DF6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17" y="4538011"/>
            <a:ext cx="5812283" cy="9830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C7BEC2A-CFA2-44FF-B053-32BF8F3B960C}"/>
              </a:ext>
            </a:extLst>
          </p:cNvPr>
          <p:cNvSpPr txBox="1"/>
          <p:nvPr/>
        </p:nvSpPr>
        <p:spPr>
          <a:xfrm>
            <a:off x="5040065" y="4168679"/>
            <a:ext cx="71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zh-CN" altLang="en-US" sz="3200" dirty="0"/>
              <a:t>隐式和显式的概念区分</a:t>
            </a:r>
            <a:endParaRPr lang="zh-CN" altLang="en-US" dirty="0"/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xmlns="" id="{AC2BC365-8BC8-4E63-92BF-90C5ACB35AB0}"/>
              </a:ext>
            </a:extLst>
          </p:cNvPr>
          <p:cNvSpPr txBox="1">
            <a:spLocks/>
          </p:cNvSpPr>
          <p:nvPr/>
        </p:nvSpPr>
        <p:spPr>
          <a:xfrm>
            <a:off x="594804" y="2400772"/>
            <a:ext cx="3449796" cy="83069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/>
              <a:t>隐式跳转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xmlns="" id="{DC884171-A1CA-4689-B6E1-3FFD22A0F436}"/>
              </a:ext>
            </a:extLst>
          </p:cNvPr>
          <p:cNvSpPr txBox="1">
            <a:spLocks/>
          </p:cNvSpPr>
          <p:nvPr/>
        </p:nvSpPr>
        <p:spPr>
          <a:xfrm>
            <a:off x="781235" y="3231467"/>
            <a:ext cx="3449796" cy="343376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不会指定特定的组件，而是声明要执行的常规操作，从而允许其他应用中的组件来处理它</a:t>
            </a:r>
            <a:r>
              <a:rPr lang="en-US" altLang="zh-CN" dirty="0"/>
              <a:t>,</a:t>
            </a:r>
            <a:r>
              <a:rPr lang="zh-CN" altLang="en-US" dirty="0"/>
              <a:t>即通过</a:t>
            </a:r>
            <a:r>
              <a:rPr lang="en-US" altLang="zh-CN" dirty="0" err="1"/>
              <a:t>IntentFilter</a:t>
            </a:r>
            <a:r>
              <a:rPr lang="zh-CN" altLang="en-US" dirty="0"/>
              <a:t>可以找到所有之匹配的应用</a:t>
            </a:r>
            <a:r>
              <a:rPr lang="en-US" altLang="zh-CN" dirty="0"/>
              <a:t>,</a:t>
            </a:r>
            <a:r>
              <a:rPr lang="zh-CN" altLang="en-US" dirty="0"/>
              <a:t>适用于不同应用之间的</a:t>
            </a:r>
            <a:r>
              <a:rPr lang="en-US" altLang="zh-CN" dirty="0"/>
              <a:t>Activity</a:t>
            </a:r>
            <a:r>
              <a:rPr lang="zh-CN" altLang="en-US" dirty="0"/>
              <a:t>跳转。</a:t>
            </a:r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xmlns="" id="{FE3C883C-AE0E-4EF6-8C3E-9C5CBEFAC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4" y="2130642"/>
            <a:ext cx="7421732" cy="4413410"/>
          </a:xfrm>
          <a:prstGeom prst="rect">
            <a:avLst/>
          </a:prstGeom>
        </p:spPr>
      </p:pic>
      <p:pic>
        <p:nvPicPr>
          <p:cNvPr id="8" name="图形 7" descr="返回">
            <a:hlinkClick r:id="rId4" action="ppaction://hlinksldjump"/>
            <a:extLst>
              <a:ext uri="{FF2B5EF4-FFF2-40B4-BE49-F238E27FC236}">
                <a16:creationId xmlns:a16="http://schemas.microsoft.com/office/drawing/2014/main" xmlns="" id="{96A493A6-12A4-42AF-BE5B-200F25D6E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01695" y="5750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隐式跳转</a:t>
            </a:r>
            <a:r>
              <a:rPr lang="en-US" altLang="zh-CN" dirty="0"/>
              <a:t>——Action</a:t>
            </a:r>
            <a:r>
              <a:rPr lang="zh-CN" altLang="en-US" dirty="0"/>
              <a:t>跳转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ADECA9-2E54-45E5-8652-C4FBFA723AD6}"/>
              </a:ext>
            </a:extLst>
          </p:cNvPr>
          <p:cNvSpPr txBox="1"/>
          <p:nvPr/>
        </p:nvSpPr>
        <p:spPr>
          <a:xfrm>
            <a:off x="960120" y="2032986"/>
            <a:ext cx="59480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AndroidManifest.xml</a:t>
            </a:r>
          </a:p>
          <a:p>
            <a:endParaRPr lang="en-US" altLang="zh-CN" sz="2400" b="1" dirty="0"/>
          </a:p>
          <a:p>
            <a:r>
              <a:rPr lang="en-US" altLang="zh-CN" b="1" dirty="0"/>
              <a:t>&lt;activity</a:t>
            </a:r>
            <a:r>
              <a:rPr lang="en-US" altLang="zh-CN" dirty="0"/>
              <a:t> </a:t>
            </a:r>
            <a:r>
              <a:rPr lang="en-US" altLang="zh-CN" dirty="0" err="1"/>
              <a:t>android:name</a:t>
            </a:r>
            <a:r>
              <a:rPr lang="en-US" altLang="zh-CN" dirty="0"/>
              <a:t>=".ActionActivity2";   </a:t>
            </a:r>
          </a:p>
          <a:p>
            <a:r>
              <a:rPr lang="en-US" altLang="zh-CN" dirty="0"/>
              <a:t>     </a:t>
            </a:r>
            <a:r>
              <a:rPr lang="en-US" altLang="zh-CN" b="1" dirty="0"/>
              <a:t>&lt;intent-filter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 action 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customer_action_here</a:t>
            </a:r>
            <a:r>
              <a:rPr lang="en-US" altLang="zh-CN" dirty="0"/>
              <a:t>"  </a:t>
            </a:r>
          </a:p>
          <a:p>
            <a:r>
              <a:rPr lang="en-US" altLang="zh-CN" dirty="0"/>
              <a:t>     </a:t>
            </a:r>
            <a:r>
              <a:rPr lang="en-US" altLang="zh-CN" b="1" dirty="0"/>
              <a:t>&lt;/intent-filter&gt;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</a:t>
            </a:r>
            <a:r>
              <a:rPr lang="en-US" altLang="zh-CN" b="1" dirty="0"/>
              <a:t>&lt;/activity&gt;</a:t>
            </a:r>
            <a:r>
              <a:rPr lang="en-US" altLang="zh-CN" dirty="0"/>
              <a:t>  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2E053BE-39A6-4648-8614-9658CBAAF6A6}"/>
              </a:ext>
            </a:extLst>
          </p:cNvPr>
          <p:cNvSpPr txBox="1"/>
          <p:nvPr/>
        </p:nvSpPr>
        <p:spPr>
          <a:xfrm>
            <a:off x="1004508" y="4392811"/>
            <a:ext cx="515659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ActionActivity.java</a:t>
            </a:r>
          </a:p>
          <a:p>
            <a:endParaRPr lang="en-US" altLang="zh-CN" sz="2400" b="1" dirty="0"/>
          </a:p>
          <a:p>
            <a:r>
              <a:rPr lang="en-US" altLang="zh-CN" dirty="0"/>
              <a:t>//</a:t>
            </a:r>
            <a:r>
              <a:rPr lang="zh-CN" altLang="en-US" dirty="0"/>
              <a:t>创建一个隐式的 </a:t>
            </a:r>
            <a:r>
              <a:rPr lang="en-US" altLang="zh-CN" dirty="0"/>
              <a:t>Intent </a:t>
            </a:r>
            <a:r>
              <a:rPr lang="zh-CN" altLang="en-US" dirty="0"/>
              <a:t>对象：</a:t>
            </a:r>
            <a:r>
              <a:rPr lang="en-US" altLang="zh-CN" dirty="0"/>
              <a:t>Action </a:t>
            </a:r>
            <a:r>
              <a:rPr lang="zh-CN" altLang="en-US" dirty="0"/>
              <a:t>动作  </a:t>
            </a:r>
          </a:p>
          <a:p>
            <a:r>
              <a:rPr lang="en-US" altLang="zh-CN" dirty="0"/>
              <a:t>Intent </a:t>
            </a:r>
            <a:r>
              <a:rPr lang="en-US" altLang="zh-CN" dirty="0" err="1"/>
              <a:t>intent</a:t>
            </a:r>
            <a:r>
              <a:rPr lang="en-US" altLang="zh-CN" dirty="0"/>
              <a:t> = </a:t>
            </a:r>
            <a:r>
              <a:rPr lang="en-US" altLang="zh-CN" b="1" dirty="0"/>
              <a:t>new</a:t>
            </a:r>
            <a:r>
              <a:rPr lang="en-US" altLang="zh-CN" dirty="0"/>
              <a:t> Intent();  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设置 </a:t>
            </a:r>
            <a:r>
              <a:rPr lang="en-US" altLang="zh-CN" dirty="0"/>
              <a:t>Intent </a:t>
            </a:r>
            <a:r>
              <a:rPr lang="zh-CN" altLang="en-US" dirty="0"/>
              <a:t>的动作为清单中指定的</a:t>
            </a:r>
            <a:r>
              <a:rPr lang="en-US" altLang="zh-CN" dirty="0"/>
              <a:t>action  </a:t>
            </a:r>
          </a:p>
          <a:p>
            <a:r>
              <a:rPr lang="en-US" altLang="zh-CN" dirty="0" err="1"/>
              <a:t>intent.setAction</a:t>
            </a:r>
            <a:r>
              <a:rPr lang="en-US" altLang="zh-CN" dirty="0"/>
              <a:t>("</a:t>
            </a:r>
            <a:r>
              <a:rPr lang="en-US" altLang="zh-CN" dirty="0" err="1"/>
              <a:t>customer_action_here</a:t>
            </a:r>
            <a:r>
              <a:rPr lang="en-US" altLang="zh-CN" dirty="0"/>
              <a:t>");  </a:t>
            </a:r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  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B7C153BA-B1A1-47E6-AF7E-0DFD93AEDC42}"/>
              </a:ext>
            </a:extLst>
          </p:cNvPr>
          <p:cNvCxnSpPr>
            <a:cxnSpLocks/>
          </p:cNvCxnSpPr>
          <p:nvPr/>
        </p:nvCxnSpPr>
        <p:spPr>
          <a:xfrm>
            <a:off x="479394" y="4525976"/>
            <a:ext cx="568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120" y="466344"/>
            <a:ext cx="7376012" cy="1362113"/>
          </a:xfrm>
        </p:spPr>
        <p:txBody>
          <a:bodyPr rtlCol="0"/>
          <a:lstStyle/>
          <a:p>
            <a:r>
              <a:rPr lang="zh-CN" altLang="en-US" dirty="0"/>
              <a:t>隐式跳转</a:t>
            </a:r>
            <a:r>
              <a:rPr lang="en-US" altLang="zh-CN" dirty="0"/>
              <a:t>——</a:t>
            </a:r>
            <a:r>
              <a:rPr lang="en-US" altLang="zh-CN" b="1" dirty="0"/>
              <a:t>Category</a:t>
            </a:r>
            <a:r>
              <a:rPr lang="zh-CN" altLang="en-US" dirty="0"/>
              <a:t>跳转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ADECA9-2E54-45E5-8652-C4FBFA723AD6}"/>
              </a:ext>
            </a:extLst>
          </p:cNvPr>
          <p:cNvSpPr txBox="1"/>
          <p:nvPr/>
        </p:nvSpPr>
        <p:spPr>
          <a:xfrm>
            <a:off x="960120" y="2032986"/>
            <a:ext cx="5948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AndroidManifest.xml</a:t>
            </a:r>
          </a:p>
          <a:p>
            <a:endParaRPr lang="en-US" altLang="zh-CN" b="1" dirty="0"/>
          </a:p>
          <a:p>
            <a:r>
              <a:rPr lang="en-US" altLang="zh-CN" b="1" dirty="0"/>
              <a:t>&lt;activity</a:t>
            </a:r>
            <a:r>
              <a:rPr lang="en-US" altLang="zh-CN" dirty="0"/>
              <a:t> </a:t>
            </a:r>
            <a:r>
              <a:rPr lang="en-US" altLang="zh-CN" dirty="0" err="1"/>
              <a:t>android:name</a:t>
            </a:r>
            <a:r>
              <a:rPr lang="en-US" altLang="zh-CN" dirty="0"/>
              <a:t>=".CategoryActivity2" </a:t>
            </a:r>
            <a:r>
              <a:rPr lang="en-US" altLang="zh-CN" b="1" dirty="0"/>
              <a:t>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</a:t>
            </a:r>
            <a:r>
              <a:rPr lang="en-US" altLang="zh-CN" b="1" dirty="0"/>
              <a:t>&lt;intent-filter&gt;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</a:t>
            </a:r>
            <a:r>
              <a:rPr lang="en-US" altLang="zh-CN" b="1" dirty="0"/>
              <a:t>&lt;action</a:t>
            </a:r>
            <a:r>
              <a:rPr lang="en-US" altLang="zh-CN" dirty="0"/>
              <a:t> 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customer_action_here</a:t>
            </a:r>
            <a:r>
              <a:rPr lang="en-US" altLang="zh-CN" dirty="0"/>
              <a:t>" </a:t>
            </a:r>
            <a:r>
              <a:rPr lang="en-US" altLang="zh-CN" b="1" dirty="0"/>
              <a:t>/&gt;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</a:t>
            </a:r>
            <a:r>
              <a:rPr lang="en-US" altLang="zh-CN" b="1" dirty="0"/>
              <a:t>&lt;category</a:t>
            </a:r>
            <a:r>
              <a:rPr lang="en-US" altLang="zh-CN" dirty="0"/>
              <a:t> 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customer_category_here</a:t>
            </a:r>
            <a:r>
              <a:rPr lang="en-US" altLang="zh-CN" dirty="0"/>
              <a:t>" </a:t>
            </a:r>
            <a:r>
              <a:rPr lang="en-US" altLang="zh-CN" b="1" dirty="0"/>
              <a:t>/&gt;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</a:t>
            </a:r>
            <a:r>
              <a:rPr lang="en-US" altLang="zh-CN" b="1" dirty="0"/>
              <a:t>&lt;/intent-filter&gt;</a:t>
            </a:r>
            <a:r>
              <a:rPr lang="en-US" altLang="zh-CN" dirty="0"/>
              <a:t>  </a:t>
            </a:r>
          </a:p>
          <a:p>
            <a:r>
              <a:rPr lang="en-US" altLang="zh-CN" b="1" dirty="0"/>
              <a:t>&lt;/activity&gt;</a:t>
            </a:r>
            <a:r>
              <a:rPr lang="en-US" altLang="zh-CN" dirty="0"/>
              <a:t>  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2E053BE-39A6-4648-8614-9658CBAAF6A6}"/>
              </a:ext>
            </a:extLst>
          </p:cNvPr>
          <p:cNvSpPr txBox="1"/>
          <p:nvPr/>
        </p:nvSpPr>
        <p:spPr>
          <a:xfrm>
            <a:off x="1004508" y="4392811"/>
            <a:ext cx="5156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CategoryActivity.java</a:t>
            </a:r>
          </a:p>
          <a:p>
            <a:endParaRPr lang="en-US" altLang="zh-CN" sz="2400" b="1" dirty="0"/>
          </a:p>
          <a:p>
            <a:r>
              <a:rPr lang="en-US" altLang="zh-CN" dirty="0"/>
              <a:t>//</a:t>
            </a:r>
            <a:r>
              <a:rPr lang="zh-CN" altLang="en-US" dirty="0"/>
              <a:t>创建一个隐式的 </a:t>
            </a:r>
            <a:r>
              <a:rPr lang="en-US" altLang="zh-CN" dirty="0"/>
              <a:t>Intent </a:t>
            </a:r>
            <a:r>
              <a:rPr lang="zh-CN" altLang="en-US" dirty="0"/>
              <a:t>对象：</a:t>
            </a:r>
            <a:r>
              <a:rPr lang="en-US" altLang="zh-CN" dirty="0"/>
              <a:t>Category </a:t>
            </a:r>
            <a:r>
              <a:rPr lang="zh-CN" altLang="en-US" dirty="0"/>
              <a:t>类别  </a:t>
            </a:r>
          </a:p>
          <a:p>
            <a:r>
              <a:rPr lang="en-US" altLang="zh-CN" dirty="0"/>
              <a:t>Intent </a:t>
            </a:r>
            <a:r>
              <a:rPr lang="en-US" altLang="zh-CN" dirty="0" err="1"/>
              <a:t>intent</a:t>
            </a:r>
            <a:r>
              <a:rPr lang="en-US" altLang="zh-CN" dirty="0"/>
              <a:t> = </a:t>
            </a:r>
            <a:r>
              <a:rPr lang="en-US" altLang="zh-CN" b="1" dirty="0"/>
              <a:t>new</a:t>
            </a:r>
            <a:r>
              <a:rPr lang="en-US" altLang="zh-CN" dirty="0"/>
              <a:t> Intent();  </a:t>
            </a:r>
          </a:p>
          <a:p>
            <a:r>
              <a:rPr lang="en-US" altLang="zh-CN" dirty="0" err="1"/>
              <a:t>intent.setAction</a:t>
            </a:r>
            <a:r>
              <a:rPr lang="en-US" altLang="zh-CN" dirty="0"/>
              <a:t>("</a:t>
            </a:r>
            <a:r>
              <a:rPr lang="en-US" altLang="zh-CN" dirty="0" err="1"/>
              <a:t>customer_action_here</a:t>
            </a:r>
            <a:r>
              <a:rPr lang="en-US" altLang="zh-CN" dirty="0"/>
              <a:t>");  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添加与清单中相同的自定义</a:t>
            </a:r>
            <a:r>
              <a:rPr lang="en-US" altLang="zh-CN" dirty="0"/>
              <a:t>category  </a:t>
            </a:r>
          </a:p>
          <a:p>
            <a:r>
              <a:rPr lang="en-US" altLang="zh-CN" dirty="0" err="1"/>
              <a:t>intent.addCategory</a:t>
            </a:r>
            <a:r>
              <a:rPr lang="en-US" altLang="zh-CN" dirty="0"/>
              <a:t>("</a:t>
            </a:r>
            <a:r>
              <a:rPr lang="en-US" altLang="zh-CN" dirty="0" err="1"/>
              <a:t>customer_category_here</a:t>
            </a:r>
            <a:r>
              <a:rPr lang="en-US" altLang="zh-CN" dirty="0"/>
              <a:t>");  </a:t>
            </a:r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  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B7C153BA-B1A1-47E6-AF7E-0DFD93AEDC42}"/>
              </a:ext>
            </a:extLst>
          </p:cNvPr>
          <p:cNvCxnSpPr>
            <a:cxnSpLocks/>
          </p:cNvCxnSpPr>
          <p:nvPr/>
        </p:nvCxnSpPr>
        <p:spPr>
          <a:xfrm>
            <a:off x="479394" y="4525976"/>
            <a:ext cx="568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7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隐式跳转</a:t>
            </a:r>
            <a:r>
              <a:rPr lang="en-US" altLang="zh-CN" dirty="0"/>
              <a:t>——</a:t>
            </a:r>
            <a:r>
              <a:rPr lang="en-US" altLang="zh-CN" b="1" dirty="0"/>
              <a:t>Data</a:t>
            </a:r>
            <a:r>
              <a:rPr lang="zh-CN" altLang="en-US" dirty="0"/>
              <a:t>跳转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ADECA9-2E54-45E5-8652-C4FBFA723AD6}"/>
              </a:ext>
            </a:extLst>
          </p:cNvPr>
          <p:cNvSpPr txBox="1"/>
          <p:nvPr/>
        </p:nvSpPr>
        <p:spPr>
          <a:xfrm>
            <a:off x="960119" y="2032986"/>
            <a:ext cx="66036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AndroidManifest.xml</a:t>
            </a:r>
          </a:p>
          <a:p>
            <a:r>
              <a:rPr lang="en-US" altLang="zh-CN" b="1" dirty="0"/>
              <a:t>&lt;</a:t>
            </a:r>
            <a:r>
              <a:rPr lang="en-US" altLang="zh-CN" dirty="0"/>
              <a:t> </a:t>
            </a:r>
            <a:r>
              <a:rPr lang="en-US" altLang="zh-CN" b="1" dirty="0"/>
              <a:t>activity</a:t>
            </a:r>
            <a:r>
              <a:rPr lang="en-US" altLang="zh-CN" dirty="0"/>
              <a:t> 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DataActivity</a:t>
            </a:r>
            <a:r>
              <a:rPr lang="en-US" altLang="zh-CN" dirty="0"/>
              <a:t>"</a:t>
            </a:r>
            <a:r>
              <a:rPr lang="en-US" altLang="zh-CN" b="1" dirty="0"/>
              <a:t>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</a:t>
            </a:r>
            <a:r>
              <a:rPr lang="en-US" altLang="zh-CN" b="1" dirty="0"/>
              <a:t>&lt;</a:t>
            </a:r>
            <a:r>
              <a:rPr lang="en-US" altLang="zh-CN" dirty="0"/>
              <a:t> </a:t>
            </a:r>
            <a:r>
              <a:rPr lang="en-US" altLang="zh-CN" b="1" dirty="0"/>
              <a:t>intent-filter&gt;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</a:t>
            </a:r>
            <a:r>
              <a:rPr lang="en-US" altLang="zh-CN" b="1" dirty="0"/>
              <a:t>&lt;</a:t>
            </a:r>
            <a:r>
              <a:rPr lang="en-US" altLang="zh-CN" dirty="0"/>
              <a:t> </a:t>
            </a:r>
            <a:r>
              <a:rPr lang="en-US" altLang="zh-CN" b="1" dirty="0"/>
              <a:t>category</a:t>
            </a:r>
            <a:r>
              <a:rPr lang="en-US" altLang="zh-CN" dirty="0"/>
              <a:t> 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android.intent.category.DEFAULT</a:t>
            </a:r>
            <a:r>
              <a:rPr lang="en-US" altLang="zh-CN" dirty="0"/>
              <a:t>" </a:t>
            </a:r>
            <a:r>
              <a:rPr lang="en-US" altLang="zh-CN" b="1" dirty="0"/>
              <a:t>/&gt;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</a:t>
            </a:r>
            <a:r>
              <a:rPr lang="en-US" altLang="zh-CN" b="1" dirty="0"/>
              <a:t>&lt;</a:t>
            </a:r>
            <a:r>
              <a:rPr lang="en-US" altLang="zh-CN" dirty="0"/>
              <a:t> </a:t>
            </a:r>
            <a:r>
              <a:rPr lang="en-US" altLang="zh-CN" b="1" dirty="0"/>
              <a:t>data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android:scheme</a:t>
            </a:r>
            <a:r>
              <a:rPr lang="en-US" altLang="zh-CN" dirty="0"/>
              <a:t>="content"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android:host</a:t>
            </a:r>
            <a:r>
              <a:rPr lang="en-US" altLang="zh-CN" dirty="0"/>
              <a:t>="</a:t>
            </a:r>
            <a:r>
              <a:rPr lang="en-US" altLang="zh-CN" dirty="0" err="1"/>
              <a:t>com.example.intentdemo</a:t>
            </a:r>
            <a:r>
              <a:rPr lang="en-US" altLang="zh-CN" dirty="0"/>
              <a:t>"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android:port</a:t>
            </a:r>
            <a:r>
              <a:rPr lang="en-US" altLang="zh-CN" dirty="0"/>
              <a:t>="8080"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android:pathPattern</a:t>
            </a:r>
            <a:r>
              <a:rPr lang="en-US" altLang="zh-CN" dirty="0"/>
              <a:t>=".*pdf"  </a:t>
            </a:r>
          </a:p>
          <a:p>
            <a:r>
              <a:rPr lang="en-US" altLang="zh-CN" dirty="0"/>
              <a:t>            </a:t>
            </a:r>
            <a:r>
              <a:rPr lang="en-US" altLang="zh-CN" dirty="0" err="1"/>
              <a:t>android:mimeType</a:t>
            </a:r>
            <a:r>
              <a:rPr lang="en-US" altLang="zh-CN" dirty="0"/>
              <a:t>="text/plain"</a:t>
            </a:r>
            <a:r>
              <a:rPr lang="en-US" altLang="zh-CN" b="1" dirty="0"/>
              <a:t>/&gt;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</a:t>
            </a:r>
            <a:r>
              <a:rPr lang="en-US" altLang="zh-CN" b="1" dirty="0"/>
              <a:t>&lt;</a:t>
            </a:r>
            <a:r>
              <a:rPr lang="en-US" altLang="zh-CN" dirty="0"/>
              <a:t> /intent-filter</a:t>
            </a:r>
            <a:r>
              <a:rPr lang="en-US" altLang="zh-CN" b="1" dirty="0"/>
              <a:t>&gt;</a:t>
            </a:r>
            <a:r>
              <a:rPr lang="en-US" altLang="zh-CN" dirty="0"/>
              <a:t>  </a:t>
            </a:r>
          </a:p>
          <a:p>
            <a:r>
              <a:rPr lang="en-US" altLang="zh-CN" b="1" dirty="0"/>
              <a:t>&lt;</a:t>
            </a:r>
            <a:r>
              <a:rPr lang="en-US" altLang="zh-CN" dirty="0"/>
              <a:t> /activity</a:t>
            </a:r>
            <a:r>
              <a:rPr lang="en-US" altLang="zh-CN" b="1" dirty="0"/>
              <a:t>&gt;</a:t>
            </a:r>
            <a:r>
              <a:rPr lang="en-US" altLang="zh-CN" dirty="0"/>
              <a:t>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隐式跳转</a:t>
            </a:r>
            <a:r>
              <a:rPr lang="en-US" altLang="zh-CN" dirty="0"/>
              <a:t>——</a:t>
            </a:r>
            <a:r>
              <a:rPr lang="en-US" altLang="zh-CN" b="1" dirty="0"/>
              <a:t>Data</a:t>
            </a:r>
            <a:r>
              <a:rPr lang="zh-CN" altLang="en-US" dirty="0"/>
              <a:t>跳转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ADECA9-2E54-45E5-8652-C4FBFA723AD6}"/>
              </a:ext>
            </a:extLst>
          </p:cNvPr>
          <p:cNvSpPr txBox="1"/>
          <p:nvPr/>
        </p:nvSpPr>
        <p:spPr>
          <a:xfrm>
            <a:off x="960119" y="2032986"/>
            <a:ext cx="79086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.java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创建一个隐式的 </a:t>
            </a:r>
            <a:r>
              <a:rPr lang="en-US" altLang="zh-CN" dirty="0"/>
              <a:t>Intent </a:t>
            </a:r>
            <a:r>
              <a:rPr lang="zh-CN" altLang="en-US" dirty="0"/>
              <a:t>对象，方法四：</a:t>
            </a:r>
            <a:r>
              <a:rPr lang="en-US" altLang="zh-CN" dirty="0"/>
              <a:t>Date </a:t>
            </a:r>
            <a:r>
              <a:rPr lang="zh-CN" altLang="en-US" dirty="0"/>
              <a:t>数据  </a:t>
            </a:r>
          </a:p>
          <a:p>
            <a:r>
              <a:rPr lang="en-US" altLang="zh-CN" dirty="0"/>
              <a:t>Intent </a:t>
            </a:r>
            <a:r>
              <a:rPr lang="en-US" altLang="zh-CN" dirty="0" err="1"/>
              <a:t>intent</a:t>
            </a:r>
            <a:r>
              <a:rPr lang="en-US" altLang="zh-CN" dirty="0"/>
              <a:t> = </a:t>
            </a:r>
            <a:r>
              <a:rPr lang="en-US" altLang="zh-CN" b="1" dirty="0"/>
              <a:t>new</a:t>
            </a:r>
            <a:r>
              <a:rPr lang="en-US" altLang="zh-CN" dirty="0"/>
              <a:t> Intent();  </a:t>
            </a:r>
          </a:p>
          <a:p>
            <a:r>
              <a:rPr lang="en-US" altLang="zh-CN" dirty="0"/>
              <a:t>Uri </a:t>
            </a:r>
            <a:r>
              <a:rPr lang="en-US" altLang="zh-CN" dirty="0" err="1"/>
              <a:t>uri</a:t>
            </a:r>
            <a:r>
              <a:rPr lang="en-US" altLang="zh-CN" dirty="0"/>
              <a:t> = </a:t>
            </a:r>
            <a:r>
              <a:rPr lang="en-US" altLang="zh-CN" dirty="0" err="1"/>
              <a:t>Uri.parse</a:t>
            </a:r>
            <a:r>
              <a:rPr lang="en-US" altLang="zh-CN" dirty="0"/>
              <a:t>("content://</a:t>
            </a:r>
            <a:r>
              <a:rPr lang="en-US" altLang="zh-CN" dirty="0" err="1"/>
              <a:t>com.example.intentdemo</a:t>
            </a:r>
            <a:r>
              <a:rPr lang="zh-CN" altLang="en-US" dirty="0"/>
              <a:t>：</a:t>
            </a:r>
            <a:r>
              <a:rPr lang="en-US" altLang="zh-CN" dirty="0"/>
              <a:t>8080/abc.pdf");  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注：</a:t>
            </a:r>
            <a:r>
              <a:rPr lang="en-US" altLang="zh-CN" dirty="0" err="1"/>
              <a:t>setData</a:t>
            </a:r>
            <a:r>
              <a:rPr lang="zh-CN" altLang="en-US" dirty="0"/>
              <a:t>、</a:t>
            </a:r>
            <a:r>
              <a:rPr lang="en-US" altLang="zh-CN" dirty="0" err="1"/>
              <a:t>setDataAndType</a:t>
            </a:r>
            <a:r>
              <a:rPr lang="zh-CN" altLang="en-US" dirty="0"/>
              <a:t>、</a:t>
            </a:r>
            <a:r>
              <a:rPr lang="en-US" altLang="zh-CN" dirty="0" err="1"/>
              <a:t>setType</a:t>
            </a:r>
            <a:r>
              <a:rPr lang="en-US" altLang="zh-CN" dirty="0"/>
              <a:t> </a:t>
            </a:r>
            <a:r>
              <a:rPr lang="zh-CN" altLang="en-US" dirty="0"/>
              <a:t>这三种方法只能单独使用，不可共用                 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单独以 </a:t>
            </a:r>
            <a:r>
              <a:rPr lang="en-US" altLang="zh-CN" dirty="0" err="1"/>
              <a:t>setData</a:t>
            </a:r>
            <a:r>
              <a:rPr lang="en-US" altLang="zh-CN" dirty="0"/>
              <a:t> </a:t>
            </a:r>
            <a:r>
              <a:rPr lang="zh-CN" altLang="en-US" dirty="0"/>
              <a:t>方法设置 </a:t>
            </a:r>
            <a:r>
              <a:rPr lang="en-US" altLang="zh-CN" dirty="0"/>
              <a:t>URI  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intent.setData</a:t>
            </a:r>
            <a:r>
              <a:rPr lang="en-US" altLang="zh-CN" dirty="0"/>
              <a:t>(</a:t>
            </a:r>
            <a:r>
              <a:rPr lang="en-US" altLang="zh-CN" dirty="0" err="1"/>
              <a:t>uri</a:t>
            </a:r>
            <a:r>
              <a:rPr lang="en-US" altLang="zh-CN" dirty="0"/>
              <a:t>);  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单独以 </a:t>
            </a:r>
            <a:r>
              <a:rPr lang="en-US" altLang="zh-CN" dirty="0" err="1"/>
              <a:t>seType</a:t>
            </a:r>
            <a:r>
              <a:rPr lang="en-US" altLang="zh-CN" dirty="0"/>
              <a:t> </a:t>
            </a:r>
            <a:r>
              <a:rPr lang="zh-CN" altLang="en-US" dirty="0"/>
              <a:t>方法设置 </a:t>
            </a:r>
            <a:r>
              <a:rPr lang="en-US" altLang="zh-CN" dirty="0"/>
              <a:t>Type  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intent.setType</a:t>
            </a:r>
            <a:r>
              <a:rPr lang="en-US" altLang="zh-CN" dirty="0"/>
              <a:t>("text/plain");  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上面分步骤设置是错误的，要么以 </a:t>
            </a:r>
            <a:r>
              <a:rPr lang="en-US" altLang="zh-CN" dirty="0" err="1"/>
              <a:t>setDataAndType</a:t>
            </a:r>
            <a:r>
              <a:rPr lang="en-US" altLang="zh-CN" dirty="0"/>
              <a:t> </a:t>
            </a:r>
            <a:r>
              <a:rPr lang="zh-CN" altLang="en-US" dirty="0"/>
              <a:t>方法设置 </a:t>
            </a:r>
            <a:r>
              <a:rPr lang="en-US" altLang="zh-CN" dirty="0"/>
              <a:t>URI </a:t>
            </a:r>
            <a:r>
              <a:rPr lang="zh-CN" altLang="en-US" dirty="0"/>
              <a:t>及 </a:t>
            </a:r>
            <a:r>
              <a:rPr lang="en-US" altLang="zh-CN" dirty="0"/>
              <a:t>mime type  </a:t>
            </a:r>
          </a:p>
          <a:p>
            <a:r>
              <a:rPr lang="en-US" altLang="zh-CN" dirty="0" err="1"/>
              <a:t>intent.setDataAndType</a:t>
            </a:r>
            <a:r>
              <a:rPr lang="en-US" altLang="zh-CN" dirty="0"/>
              <a:t>(</a:t>
            </a:r>
            <a:r>
              <a:rPr lang="en-US" altLang="zh-CN" dirty="0" err="1"/>
              <a:t>uri</a:t>
            </a:r>
            <a:r>
              <a:rPr lang="en-US" altLang="zh-CN" dirty="0"/>
              <a:t>, "text/plain");  </a:t>
            </a:r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  </a:t>
            </a:r>
          </a:p>
          <a:p>
            <a:endParaRPr lang="zh-CN" altLang="en-US" dirty="0"/>
          </a:p>
        </p:txBody>
      </p:sp>
      <p:pic>
        <p:nvPicPr>
          <p:cNvPr id="5" name="图形 4" descr="返回">
            <a:hlinkClick r:id="rId3" action="ppaction://hlinksldjump"/>
            <a:extLst>
              <a:ext uri="{FF2B5EF4-FFF2-40B4-BE49-F238E27FC236}">
                <a16:creationId xmlns:a16="http://schemas.microsoft.com/office/drawing/2014/main" xmlns="" id="{9833A6A3-BC7C-4508-86BC-B3417EE06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01695" y="5750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70080-4A6A-4B17-ADE0-0AE4F499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隐式跳转</a:t>
            </a:r>
            <a:r>
              <a:rPr lang="en-US" altLang="zh-CN" dirty="0"/>
              <a:t>——</a:t>
            </a:r>
            <a:r>
              <a:rPr lang="zh-CN" altLang="en-US" dirty="0"/>
              <a:t>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DB66086-D6EA-44BA-A283-7336D9E65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94" y="2146875"/>
            <a:ext cx="7456047" cy="2564249"/>
          </a:xfrm>
        </p:spPr>
        <p:txBody>
          <a:bodyPr/>
          <a:lstStyle/>
          <a:p>
            <a:r>
              <a:rPr lang="zh-CN" altLang="en-US" dirty="0"/>
              <a:t>使用浏览器浏览网页</a:t>
            </a:r>
            <a:endParaRPr lang="en-US" altLang="zh-CN" dirty="0"/>
          </a:p>
          <a:p>
            <a:r>
              <a:rPr lang="en-US" altLang="zh-CN" dirty="0"/>
              <a:t>//web</a:t>
            </a:r>
            <a:r>
              <a:rPr lang="zh-CN" altLang="en-US" dirty="0"/>
              <a:t>浏览器  </a:t>
            </a:r>
          </a:p>
          <a:p>
            <a:r>
              <a:rPr lang="en-US" altLang="zh-CN" dirty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Intent.setData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http://www.baidu.com</a:t>
            </a:r>
            <a:r>
              <a:rPr lang="en-US" altLang="zh-CN" dirty="0"/>
              <a:t>)); </a:t>
            </a:r>
          </a:p>
          <a:p>
            <a:r>
              <a:rPr lang="en-US" altLang="zh-CN" dirty="0" err="1"/>
              <a:t>startActivity</a:t>
            </a:r>
            <a:r>
              <a:rPr lang="en-US" altLang="zh-CN" dirty="0"/>
              <a:t>(intent);  </a:t>
            </a:r>
          </a:p>
          <a:p>
            <a:endParaRPr lang="zh-CN" altLang="en-US" dirty="0"/>
          </a:p>
        </p:txBody>
      </p:sp>
      <p:pic>
        <p:nvPicPr>
          <p:cNvPr id="6" name="图形 5" descr="云">
            <a:extLst>
              <a:ext uri="{FF2B5EF4-FFF2-40B4-BE49-F238E27FC236}">
                <a16:creationId xmlns:a16="http://schemas.microsoft.com/office/drawing/2014/main" xmlns="" id="{F5248368-3AD1-4861-89E9-86D9106B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68644" y="4421079"/>
            <a:ext cx="2148397" cy="13671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3073F16-9888-461D-A647-EC817275A498}"/>
              </a:ext>
            </a:extLst>
          </p:cNvPr>
          <p:cNvSpPr txBox="1"/>
          <p:nvPr/>
        </p:nvSpPr>
        <p:spPr>
          <a:xfrm>
            <a:off x="5060272" y="5029542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ACTION_VIEW</a:t>
            </a:r>
            <a:r>
              <a:rPr lang="zh-CN" altLang="en-US" dirty="0"/>
              <a:t>为系统内置动作</a:t>
            </a:r>
          </a:p>
        </p:txBody>
      </p:sp>
    </p:spTree>
    <p:extLst>
      <p:ext uri="{BB962C8B-B14F-4D97-AF65-F5344CB8AC3E}">
        <p14:creationId xmlns:p14="http://schemas.microsoft.com/office/powerpoint/2010/main" val="1346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教育主题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0525272_TF03462902_TF03462902" id="{46F2906C-D853-4779-85F3-12B3B02B6539}" vid="{92F8FFB8-36DF-4C86-955E-EC75BF255757}"/>
    </a:ext>
  </a:extLst>
</a:theme>
</file>

<file path=ppt/theme/theme2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教育主题演示文稿，黑板插图设计（宽屏）</Template>
  <TotalTime>102</TotalTime>
  <Words>273</Words>
  <Application>Microsoft Office PowerPoint</Application>
  <PresentationFormat>全屏显示(4:3)</PresentationFormat>
  <Paragraphs>93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教育主题 16x9</vt:lpstr>
      <vt:lpstr>Android Intent的隐式使用</vt:lpstr>
      <vt:lpstr>Intent的隐式跳转</vt:lpstr>
      <vt:lpstr>隐式和显式的概念区分</vt:lpstr>
      <vt:lpstr>隐式和显式的概念区分</vt:lpstr>
      <vt:lpstr>隐式跳转——Action跳转</vt:lpstr>
      <vt:lpstr>隐式跳转——Category跳转</vt:lpstr>
      <vt:lpstr>隐式跳转——Data跳转</vt:lpstr>
      <vt:lpstr>隐式跳转——Data跳转</vt:lpstr>
      <vt:lpstr>隐式跳转——应用</vt:lpstr>
      <vt:lpstr>隐式跳转Intent还可以调用短信程序，调用邮件，调用音乐播放……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Intent的隐式使用</dc:title>
  <dc:creator>李博</dc:creator>
  <cp:lastModifiedBy>Xion</cp:lastModifiedBy>
  <cp:revision>9</cp:revision>
  <dcterms:created xsi:type="dcterms:W3CDTF">2018-03-11T10:57:02Z</dcterms:created>
  <dcterms:modified xsi:type="dcterms:W3CDTF">2018-03-11T13:08:32Z</dcterms:modified>
</cp:coreProperties>
</file>