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7" r:id="rId8"/>
    <p:sldId id="278" r:id="rId9"/>
    <p:sldId id="279" r:id="rId10"/>
    <p:sldId id="270" r:id="rId11"/>
    <p:sldId id="260" r:id="rId12"/>
    <p:sldId id="271" r:id="rId13"/>
    <p:sldId id="272" r:id="rId14"/>
    <p:sldId id="274" r:id="rId15"/>
    <p:sldId id="275" r:id="rId16"/>
    <p:sldId id="276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0B368-734B-4065-9789-FC8C9C658D2A}" v="196" dt="2022-02-11T16:00:14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4C5259-E4C6-489D-9D6E-F4D8BE82B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8C564D9-89FB-4392-A038-D8EC717A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82AC016-C823-4088-ABAF-65F97EB2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C1C1C14-F5DD-4A84-8F48-2295EAEA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C6932B3-8409-47BB-89FF-91444B4E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918E6BB-CA93-403A-8428-BB4E8411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31A2DB7-7D4E-44FA-8072-D1DA3DF28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8D17C9D-B95A-4FD4-94F5-AC2231D5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9EDE1EA-14F2-42D2-8A20-B8E2C4E1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48A39F2-B425-488E-901B-3DE4DBC6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D50B9C12-9BB3-4A36-BA7B-A526F34E4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9260CA65-C1C3-420A-AD2E-5BE57E127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85CE989-4626-470B-BDA4-CD7C20D3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64F53DE-F64B-4B44-AEFE-FAEF6B8A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6592CAB-3859-48DA-88C2-9FFF308B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6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01CF47B-82B9-4A16-A435-A254BD7E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24DC28F-99BE-41CF-8D81-948FFAA9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C7A6CF3-8557-4E17-BA51-856A5853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579C299-1208-406D-90DF-12EB3F04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7357922-CB29-46AB-BAFD-C81F3A72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2C4F4B5-DB44-491B-AEC6-02C7EFF7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D2BF974-E942-415E-BF9B-D7D85BA20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A030E4F-9FA3-4609-977D-AFBA6D77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2BD6085-8A5F-412B-BBB5-FE0E18A7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ACD7831-9B6C-4E6A-970F-501B31ED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7C1095-C41C-413E-A1E2-1F1C0548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859925-539E-4627-9357-B4BA6343B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B41F87A-4AC1-42B8-899C-8CA3C2DB8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12166A1-D2A7-4A8D-8AA7-166E7C4C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2FBF56A-3C58-4362-B8CC-C2A6F247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B4C67CE1-FDB8-4081-95A9-CA81F0DB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84B70B-8C6E-40E0-8025-48D16CF6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EE3E650F-6607-48B0-82AC-54F55ED8A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B63E1EA-2476-4849-9BAB-525F16D57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63B892E3-8801-4D3F-B132-059D798D9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FF231CA8-7E3E-4233-8582-A14183720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52FE22C3-3743-4B5A-AC3F-8487ACA5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178FC5FC-67EC-48AC-9D5F-0542905C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E6250265-7F49-43D7-A456-7425DBAF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4F8A4A-3519-4F1E-B8EF-AD2F343D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BEDA9E10-F287-4239-A8A8-08C8C04F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21C2B59D-A1DC-4954-9EE1-DCEC1DB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DC1F43E-FF04-46E7-B2B1-F51B19B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9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C328238B-A693-4EF3-A629-41240F1E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1337102-DCF7-48A9-B358-F04F26D2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75E7381A-9CB0-4042-80CB-B5914D6F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C9FAF8D-1F03-4A93-BC8D-9A06E592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38063DE-CBEC-4027-BA23-BFCC6EC4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789FBB80-224B-4540-B4C2-819D1EB88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1376973-813B-40B3-BBAE-60DECA96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10B05D88-9039-46BA-A070-EC43C34C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F42BAF6-8C9A-47B2-8900-81C2BCF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9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49E05F-5FB3-46A3-9C66-D11E65BC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46B7D5D4-F520-44E2-8838-E5250329D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3C29C11-EF30-4A19-A9B2-131108BA6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F344FCE-42BC-42E9-ACB9-0E056914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65506402-85C5-4D34-B875-B4679FA8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887EAF15-F850-444C-AC78-D0D9620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31A40D0F-D50B-49D0-8E6A-B21C7A54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DDE8673-36CF-4F2C-91DE-8E371479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3D77B2-D97A-4049-BCD4-CCCBBC4DE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409E-4F8B-4511-93D1-2BBF04986FE0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CBFE4C5-872A-4BEB-BA0C-E46BC539D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27E66B4-B939-49ED-9C3D-E23FE894E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733A-4F3C-4D65-9565-DAADB394D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9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EEA3D05-2FF6-4C9B-AE94-878EFF1FB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" y="160338"/>
            <a:ext cx="2643981" cy="2643981"/>
          </a:xfrm>
          <a:prstGeom prst="rect">
            <a:avLst/>
          </a:prstGeom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4D9948-BB5B-4B24-8106-06F5A6580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647480"/>
            <a:ext cx="9144000" cy="1916112"/>
          </a:xfrm>
        </p:spPr>
        <p:txBody>
          <a:bodyPr/>
          <a:lstStyle/>
          <a:p>
            <a:r>
              <a:rPr lang="bg-BG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Технически университет Варна</a:t>
            </a: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2E972A5-DCCB-40C5-B6F5-0D291AE42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" y="4554758"/>
            <a:ext cx="12096750" cy="1655762"/>
          </a:xfrm>
        </p:spPr>
        <p:txBody>
          <a:bodyPr>
            <a:normAutofit lnSpcReduction="10000"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Габриел Георгиев и Христомир Желев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Специалност: СИТ</a:t>
            </a:r>
            <a:endParaRPr lang="en-US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F55E7F8-6822-420A-B797-CBA52E80BDF1}"/>
              </a:ext>
            </a:extLst>
          </p:cNvPr>
          <p:cNvSpPr txBox="1"/>
          <p:nvPr/>
        </p:nvSpPr>
        <p:spPr>
          <a:xfrm>
            <a:off x="3048000" y="3123756"/>
            <a:ext cx="6096000" cy="610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Проект по  ООП2</a:t>
            </a:r>
            <a:r>
              <a:rPr lang="en-US" sz="32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bg-BG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на:</a:t>
            </a:r>
            <a:endParaRPr lang="en-US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77C4-38E2-4567-85C1-3368E571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447" y="2766218"/>
            <a:ext cx="9109105" cy="1325563"/>
          </a:xfrm>
        </p:spPr>
        <p:txBody>
          <a:bodyPr/>
          <a:lstStyle/>
          <a:p>
            <a:r>
              <a:rPr lang="bg-BG" sz="44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Проектиране на системата</a:t>
            </a:r>
            <a:r>
              <a:rPr lang="en-US" sz="44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-Class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C950D5-711E-4F46-A11A-4696F393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162" y="2764559"/>
            <a:ext cx="6848476" cy="1325563"/>
          </a:xfrm>
        </p:spPr>
        <p:txBody>
          <a:bodyPr/>
          <a:lstStyle/>
          <a:p>
            <a:r>
              <a:rPr lang="bg-BG" sz="44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проектиране на системата-</a:t>
            </a:r>
            <a:r>
              <a:rPr lang="en-US" sz="44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GUI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646EFC5-AC74-4B56-8716-42913EAD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3" y="535979"/>
            <a:ext cx="5971309" cy="579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235229B-F063-44AB-9FB7-62594E1F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772578"/>
            <a:ext cx="10418617" cy="53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35229B-F063-44AB-9FB7-62594E1F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79" y="772578"/>
            <a:ext cx="10302440" cy="531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35229B-F063-44AB-9FB7-62594E1F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79" y="828384"/>
            <a:ext cx="10302440" cy="52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35229B-F063-44AB-9FB7-62594E1F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79" y="830486"/>
            <a:ext cx="10302440" cy="519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F20F661-4C2D-4135-896C-E86961C8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Реализация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F4755C2-C21A-4D6C-BF43-D310DFDC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База данни – </a:t>
            </a:r>
            <a:r>
              <a:rPr lang="en-US" dirty="0"/>
              <a:t>MySQL</a:t>
            </a:r>
            <a:endParaRPr lang="bg-BG" dirty="0"/>
          </a:p>
          <a:p>
            <a:r>
              <a:rPr lang="bg-BG" dirty="0"/>
              <a:t>Връзка с база данни – </a:t>
            </a:r>
            <a:r>
              <a:rPr lang="en-US" dirty="0"/>
              <a:t>JDBC</a:t>
            </a:r>
          </a:p>
          <a:p>
            <a:r>
              <a:rPr lang="bg-BG" dirty="0"/>
              <a:t>Бизнес логика – </a:t>
            </a:r>
            <a:r>
              <a:rPr lang="en-US" dirty="0"/>
              <a:t>Java</a:t>
            </a:r>
          </a:p>
          <a:p>
            <a:r>
              <a:rPr lang="bg-BG" dirty="0"/>
              <a:t>Графичен интерфейс – </a:t>
            </a:r>
            <a:r>
              <a:rPr lang="en-US" dirty="0"/>
              <a:t>JavaFX</a:t>
            </a:r>
          </a:p>
          <a:p>
            <a:r>
              <a:rPr lang="bg-BG" dirty="0"/>
              <a:t>Регистриране на събития в системата – </a:t>
            </a:r>
            <a:r>
              <a:rPr lang="en-US" dirty="0"/>
              <a:t>log4J</a:t>
            </a:r>
          </a:p>
        </p:txBody>
      </p:sp>
    </p:spTree>
    <p:extLst>
      <p:ext uri="{BB962C8B-B14F-4D97-AF65-F5344CB8AC3E}">
        <p14:creationId xmlns:p14="http://schemas.microsoft.com/office/powerpoint/2010/main" val="31460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002646-6D00-4D29-A2CD-38876F30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Използвани ресурси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5F41DB3-9660-4031-B206-8AB711D0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https://online.visual-paradigm.com</a:t>
            </a:r>
          </a:p>
          <a:p>
            <a:r>
              <a:rPr lang="en-US" dirty="0"/>
              <a:t>https://en.wikipedia.org</a:t>
            </a:r>
          </a:p>
          <a:p>
            <a:r>
              <a:rPr lang="en-US" dirty="0"/>
              <a:t>https://medpedia.framar.bg</a:t>
            </a:r>
          </a:p>
          <a:p>
            <a:r>
              <a:rPr lang="en-US" dirty="0"/>
              <a:t>https://www.oracle.com</a:t>
            </a:r>
          </a:p>
          <a:p>
            <a:r>
              <a:rPr lang="en-US" dirty="0"/>
              <a:t>https://stackoverflow.com</a:t>
            </a:r>
          </a:p>
          <a:p>
            <a:r>
              <a:rPr lang="en-US" dirty="0"/>
              <a:t>https://github.com</a:t>
            </a:r>
          </a:p>
          <a:p>
            <a:r>
              <a:rPr lang="en-US" dirty="0"/>
              <a:t>https://www.youtube.com</a:t>
            </a:r>
          </a:p>
          <a:p>
            <a:r>
              <a:rPr lang="en-US" dirty="0"/>
              <a:t>https://www.geeksforgeeks.org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82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3A13433-83F0-470D-9C99-EC0A215C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dirty="0">
                <a:latin typeface="Arial Narrow" panose="020B0606020202030204" pitchFamily="34" charset="0"/>
                <a:ea typeface="Adobe Gothic Std B" panose="020B0800000000000000" pitchFamily="34" charset="-128"/>
              </a:rPr>
              <a:t>Анализ-</a:t>
            </a:r>
            <a:r>
              <a:rPr lang="bg-BG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Adobe Gothic Std B" panose="020B0800000000000000" pitchFamily="34" charset="-128"/>
              </a:rPr>
              <a:t>Функционални изисквания</a:t>
            </a:r>
            <a:endParaRPr lang="en-US" dirty="0">
              <a:latin typeface="Arial Narrow" panose="020B060602020203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CDC1BB-C879-4A76-B4B1-7F861304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172700" cy="4351338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Работа с </a:t>
            </a:r>
            <a:r>
              <a:rPr lang="bg-B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различни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потребителски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нива на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правомощия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bg-B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Поддръжка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операции за работа с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пратки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Изготвяне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bg-B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справки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по произволен период.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bg-BG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Поддържка на Известия</a:t>
            </a:r>
            <a:r>
              <a:rPr lang="bg-BG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57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46B894-7568-44E6-ACF2-DE45F0A2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87"/>
            <a:ext cx="10515600" cy="1009651"/>
          </a:xfrm>
        </p:spPr>
        <p:txBody>
          <a:bodyPr>
            <a:normAutofit fontScale="90000"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bg-BG" sz="4900" dirty="0">
                <a:latin typeface="Arial Narrow" panose="020B0606020202030204" pitchFamily="34" charset="0"/>
                <a:ea typeface="Adobe Gothic Std B" panose="020B0800000000000000" pitchFamily="34" charset="-128"/>
              </a:rPr>
              <a:t>Анализ-</a:t>
            </a:r>
            <a:r>
              <a:rPr lang="bg-BG" sz="49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Структура на проекта</a:t>
            </a:r>
            <a:br>
              <a:rPr lang="bg-BG" dirty="0"/>
            </a:br>
            <a:endParaRPr lang="bg-BG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66270C66-9BB0-4E14-88E9-A6442BB6F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48732"/>
            <a:ext cx="8543925" cy="5709243"/>
          </a:xfrm>
        </p:spPr>
      </p:pic>
    </p:spTree>
    <p:extLst>
      <p:ext uri="{BB962C8B-B14F-4D97-AF65-F5344CB8AC3E}">
        <p14:creationId xmlns:p14="http://schemas.microsoft.com/office/powerpoint/2010/main" val="134944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0C108D0-9B68-4A15-BAE7-2CAFC5AB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0775" y="-19050"/>
            <a:ext cx="7410450" cy="814388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bg-BG" sz="3600" dirty="0">
                <a:solidFill>
                  <a:srgbClr val="000000"/>
                </a:solidFill>
                <a:latin typeface="Arial Narrow" panose="020B0606020202030204" pitchFamily="34" charset="0"/>
              </a:rPr>
              <a:t>П</a:t>
            </a:r>
            <a:r>
              <a:rPr lang="bg-BG" sz="36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роектиране на системата-</a:t>
            </a: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ER </a:t>
            </a:r>
            <a:r>
              <a:rPr lang="bg-BG" sz="36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диаграма</a:t>
            </a:r>
            <a:endParaRPr lang="bg-BG" sz="3600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3D7C2-2015-4771-8C92-42DE1A56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908" y="678835"/>
            <a:ext cx="6946184" cy="617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6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2675DE5-FDA5-4D8A-8ED9-63981187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743" y="2766218"/>
            <a:ext cx="7318513" cy="1325563"/>
          </a:xfrm>
        </p:spPr>
        <p:txBody>
          <a:bodyPr/>
          <a:lstStyle/>
          <a:p>
            <a:pPr algn="ctr"/>
            <a:r>
              <a:rPr lang="bg-BG" sz="4400" i="0" u="none" strike="noStrike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проектиране на системата-</a:t>
            </a:r>
            <a:r>
              <a:rPr lang="en-US" dirty="0">
                <a:solidFill>
                  <a:srgbClr val="000000"/>
                </a:solidFill>
                <a:latin typeface="Arial Narrow" panose="020B0606020202030204" pitchFamily="34" charset="0"/>
              </a:rPr>
              <a:t>UML</a:t>
            </a:r>
            <a:endParaRPr lang="bg-BG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57BAF8-D127-43E9-A954-1498CF159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6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3CF8358-8A8A-4A7E-8EB0-0F261F39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916" y="1177924"/>
            <a:ext cx="6400800" cy="56797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DAA1D83-4BEE-4B04-A064-E6B777D4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8" y="490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sequence diagrams</a:t>
            </a: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61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C48F527-54F8-4581-B015-9C901ED1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5" y="-14806"/>
            <a:ext cx="8492836" cy="68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C48F527-54F8-4581-B015-9C901ED1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6" y="9130"/>
            <a:ext cx="9171708" cy="68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C48F527-54F8-4581-B015-9C901ED1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2" y="-8160"/>
            <a:ext cx="9504217" cy="68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151</Words>
  <Application>Microsoft Office PowerPoint</Application>
  <PresentationFormat>Widescreen</PresentationFormat>
  <Paragraphs>31</Paragraphs>
  <Slides>18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на Office</vt:lpstr>
      <vt:lpstr>Технически университет Варна </vt:lpstr>
      <vt:lpstr>Анализ-Функционални изисквания</vt:lpstr>
      <vt:lpstr>Анализ-Структура на проекта </vt:lpstr>
      <vt:lpstr>Проектиране на системата-ER диаграма</vt:lpstr>
      <vt:lpstr>проектиране на системата-UML</vt:lpstr>
      <vt:lpstr>sequence diagrams</vt:lpstr>
      <vt:lpstr>PowerPoint Presentation</vt:lpstr>
      <vt:lpstr>PowerPoint Presentation</vt:lpstr>
      <vt:lpstr>PowerPoint Presentation</vt:lpstr>
      <vt:lpstr>Проектиране на системата-Class diagram</vt:lpstr>
      <vt:lpstr>проектиране на системата-GUI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Реализация</vt:lpstr>
      <vt:lpstr>Използвани ресурси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Технически университет Варна</dc:title>
  <dc:creator>ree 6661</dc:creator>
  <cp:lastModifiedBy>Gabriel Georgiev</cp:lastModifiedBy>
  <cp:revision>126</cp:revision>
  <dcterms:created xsi:type="dcterms:W3CDTF">2022-01-10T20:12:00Z</dcterms:created>
  <dcterms:modified xsi:type="dcterms:W3CDTF">2022-02-11T16:09:15Z</dcterms:modified>
</cp:coreProperties>
</file>