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56" r:id="rId3"/>
    <p:sldId id="257" r:id="rId4"/>
    <p:sldId id="291" r:id="rId5"/>
    <p:sldId id="292" r:id="rId6"/>
    <p:sldId id="29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44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D0791-C6A4-48EA-982E-A4D110E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BA28E8-EE30-4A60-BF92-1C2DD9BD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5189"/>
            <a:ext cx="10515600" cy="385177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4BB74-BEE8-44D4-ADD8-564EB2BA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6EE-747E-41BE-AED3-E1A930960380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FB895-9849-40BB-83EA-B4FDB34D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24B80-B0C0-4110-A601-3AF3B7C8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075B-D5FB-47BF-9602-E1F1853D6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97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6382" y="582123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JULHO/2021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Prática 1: Soma de dois valores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3450-F082-43A1-81A5-C6508A3B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 1:</a:t>
            </a:r>
          </a:p>
        </p:txBody>
      </p:sp>
      <p:pic>
        <p:nvPicPr>
          <p:cNvPr id="3076" name="Picture 4" descr="Jovem Programador">
            <a:extLst>
              <a:ext uri="{FF2B5EF4-FFF2-40B4-BE49-F238E27FC236}">
                <a16:creationId xmlns:a16="http://schemas.microsoft.com/office/drawing/2014/main" id="{FBB7CC0B-4796-44DD-BBC4-01B9B48F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5" y="4032985"/>
            <a:ext cx="5539957" cy="1691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29DE0D-CC3E-4D16-A20E-B63F72D48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6434"/>
            <a:ext cx="10515600" cy="3888606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Dado lista de informações e um alvo, retorna os índices dos dois informações de forma que eles se somam ao alvo.</a:t>
            </a:r>
          </a:p>
        </p:txBody>
      </p:sp>
    </p:spTree>
    <p:extLst>
      <p:ext uri="{BB962C8B-B14F-4D97-AF65-F5344CB8AC3E}">
        <p14:creationId xmlns:p14="http://schemas.microsoft.com/office/powerpoint/2010/main" val="232858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259E7-9D8E-4FD9-B8CC-5E7402FE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 2: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31421D-D381-4C8E-9F91-81C26BA4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17558"/>
            <a:ext cx="10515600" cy="4059405"/>
          </a:xfrm>
        </p:spPr>
        <p:txBody>
          <a:bodyPr/>
          <a:lstStyle/>
          <a:p>
            <a:pPr marL="0" marR="0" lvl="0" indent="0" rtl="0">
              <a:buNone/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lista de </a:t>
            </a:r>
            <a:r>
              <a:rPr lang="pt-BR" altLang="zh-CN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inteiros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um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alvo inteiro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retorna os índices dos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forma que eles se somam ao alvo.</a:t>
            </a:r>
          </a:p>
        </p:txBody>
      </p:sp>
      <p:pic>
        <p:nvPicPr>
          <p:cNvPr id="7" name="Picture 4" descr="Jovem Programador">
            <a:extLst>
              <a:ext uri="{FF2B5EF4-FFF2-40B4-BE49-F238E27FC236}">
                <a16:creationId xmlns:a16="http://schemas.microsoft.com/office/drawing/2014/main" id="{23FEABBD-94F0-4AD1-BCB5-C148818A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5" y="4032985"/>
            <a:ext cx="5539957" cy="1691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789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259E7-9D8E-4FD9-B8CC-5E7402FE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 3: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31421D-D381-4C8E-9F91-81C26BA4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9175"/>
            <a:ext cx="10515600" cy="4357788"/>
          </a:xfrm>
        </p:spPr>
        <p:txBody>
          <a:bodyPr/>
          <a:lstStyle/>
          <a:p>
            <a:pPr marL="0" marR="0" lvl="0" indent="0" rtl="0">
              <a:buNone/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lista de </a:t>
            </a:r>
            <a:r>
              <a:rPr lang="pt-BR" altLang="zh-CN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inteiros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um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alvo inteiro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retorna os índices dos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forma que eles se somam ao alvo.</a:t>
            </a:r>
          </a:p>
          <a:p>
            <a:pPr marL="0" marR="0" lvl="0" indent="0" rtl="0">
              <a:buNone/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Presumir que cada entrada teria exatamente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solução 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não pode usar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mesmo elemento duas vezes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buNone/>
            </a:pP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Jovem Programador">
            <a:extLst>
              <a:ext uri="{FF2B5EF4-FFF2-40B4-BE49-F238E27FC236}">
                <a16:creationId xmlns:a16="http://schemas.microsoft.com/office/drawing/2014/main" id="{23FEABBD-94F0-4AD1-BCB5-C148818A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5" y="4032985"/>
            <a:ext cx="5539957" cy="1691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223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259E7-9D8E-4FD9-B8CC-5E7402FE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 4: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31421D-D381-4C8E-9F91-81C26BA4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09549"/>
            <a:ext cx="10515600" cy="4367414"/>
          </a:xfrm>
        </p:spPr>
        <p:txBody>
          <a:bodyPr/>
          <a:lstStyle/>
          <a:p>
            <a:pPr marL="0" marR="0" lvl="0" indent="0" rtl="0">
              <a:buNone/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lista de </a:t>
            </a:r>
            <a:r>
              <a:rPr lang="pt-BR" altLang="zh-CN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inteiros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um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alvo inteiro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retorna os índices dos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forma que eles se somam ao alvo.</a:t>
            </a:r>
          </a:p>
          <a:p>
            <a:pPr marL="0" marR="0" lvl="0" indent="0" rtl="0">
              <a:buNone/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Presumir que cada entrada teria exatamente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solução 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não pode usar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mesmo elemento duas vezes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buNone/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retornar a resposta em qualquer ordem.</a:t>
            </a:r>
          </a:p>
          <a:p>
            <a:pPr marL="0" marR="0" lvl="0" indent="0" rtl="0">
              <a:buNone/>
            </a:pP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Jovem Programador">
            <a:extLst>
              <a:ext uri="{FF2B5EF4-FFF2-40B4-BE49-F238E27FC236}">
                <a16:creationId xmlns:a16="http://schemas.microsoft.com/office/drawing/2014/main" id="{23FEABBD-94F0-4AD1-BCB5-C148818A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5" y="4032985"/>
            <a:ext cx="5539957" cy="1691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597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6382" y="582123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JULHO/2021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Prática 1: Soma de dois valores</a:t>
            </a:r>
          </a:p>
        </p:txBody>
      </p:sp>
    </p:spTree>
    <p:extLst>
      <p:ext uri="{BB962C8B-B14F-4D97-AF65-F5344CB8AC3E}">
        <p14:creationId xmlns:p14="http://schemas.microsoft.com/office/powerpoint/2010/main" val="249302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0" ma:contentTypeDescription="Create a new document." ma:contentTypeScope="" ma:versionID="faccd1e09685f1ed520d802371a846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7D266-E38B-455B-9F18-F7650BBE5275}"/>
</file>

<file path=customXml/itemProps2.xml><?xml version="1.0" encoding="utf-8"?>
<ds:datastoreItem xmlns:ds="http://schemas.openxmlformats.org/officeDocument/2006/customXml" ds:itemID="{A3187CB9-CFD0-49DF-8810-C1B17B60229A}"/>
</file>

<file path=customXml/itemProps3.xml><?xml version="1.0" encoding="utf-8"?>
<ds:datastoreItem xmlns:ds="http://schemas.openxmlformats.org/officeDocument/2006/customXml" ds:itemID="{8500CA09-2161-4164-A19C-A84ED526D5FB}"/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216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Prática 1: Soma de dois valores</vt:lpstr>
      <vt:lpstr>Enunciado 1:</vt:lpstr>
      <vt:lpstr>Enunciado 2:</vt:lpstr>
      <vt:lpstr>Enunciado 3:</vt:lpstr>
      <vt:lpstr>Enunciado 4:</vt:lpstr>
      <vt:lpstr>Prática 1: Soma de dois valores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29</cp:revision>
  <dcterms:created xsi:type="dcterms:W3CDTF">2021-07-23T17:40:07Z</dcterms:created>
  <dcterms:modified xsi:type="dcterms:W3CDTF">2021-07-26T22:23:04Z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