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6" r:id="rId2"/>
    <p:sldId id="282" r:id="rId3"/>
    <p:sldId id="260" r:id="rId4"/>
    <p:sldId id="277" r:id="rId5"/>
    <p:sldId id="278" r:id="rId6"/>
    <p:sldId id="279" r:id="rId7"/>
    <p:sldId id="280" r:id="rId8"/>
    <p:sldId id="281" r:id="rId9"/>
    <p:sldId id="283" r:id="rId10"/>
    <p:sldId id="284" r:id="rId11"/>
    <p:sldId id="285" r:id="rId12"/>
    <p:sldId id="286" r:id="rId13"/>
    <p:sldId id="287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01" autoAdjust="0"/>
    <p:restoredTop sz="86410" autoAdjust="0"/>
  </p:normalViewPr>
  <p:slideViewPr>
    <p:cSldViewPr snapToGrid="0">
      <p:cViewPr varScale="1">
        <p:scale>
          <a:sx n="99" d="100"/>
          <a:sy n="99" d="100"/>
        </p:scale>
        <p:origin x="882" y="78"/>
      </p:cViewPr>
      <p:guideLst/>
    </p:cSldViewPr>
  </p:slideViewPr>
  <p:outlineViewPr>
    <p:cViewPr>
      <p:scale>
        <a:sx n="33" d="100"/>
        <a:sy n="33" d="100"/>
      </p:scale>
      <p:origin x="0" y="-1464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DB4A6C-AD3A-4646-9125-D79A9CC92D48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8903658E-E865-404D-9476-7AA8768C4FB4}">
      <dgm:prSet phldrT="[Texto]"/>
      <dgm:spPr/>
      <dgm:t>
        <a:bodyPr/>
        <a:lstStyle/>
        <a:p>
          <a:r>
            <a:rPr lang="pt-BR" dirty="0" err="1"/>
            <a:t>Working</a:t>
          </a:r>
          <a:r>
            <a:rPr lang="pt-BR" dirty="0"/>
            <a:t> </a:t>
          </a:r>
          <a:r>
            <a:rPr lang="pt-BR" dirty="0" err="1"/>
            <a:t>directory</a:t>
          </a:r>
          <a:endParaRPr lang="pt-BR" dirty="0"/>
        </a:p>
      </dgm:t>
    </dgm:pt>
    <dgm:pt modelId="{21B0F09C-612B-417C-A0E1-9A20E7984F6A}" type="parTrans" cxnId="{7B66A27D-373C-4B80-891E-57EB34CEF48B}">
      <dgm:prSet/>
      <dgm:spPr/>
      <dgm:t>
        <a:bodyPr/>
        <a:lstStyle/>
        <a:p>
          <a:endParaRPr lang="pt-BR"/>
        </a:p>
      </dgm:t>
    </dgm:pt>
    <dgm:pt modelId="{7A812CE1-17CB-4E66-8E38-4B3D588D00CF}" type="sibTrans" cxnId="{7B66A27D-373C-4B80-891E-57EB34CEF48B}">
      <dgm:prSet/>
      <dgm:spPr/>
      <dgm:t>
        <a:bodyPr/>
        <a:lstStyle/>
        <a:p>
          <a:endParaRPr lang="pt-BR"/>
        </a:p>
      </dgm:t>
    </dgm:pt>
    <dgm:pt modelId="{945F1894-B303-429B-9967-03718014B6BA}">
      <dgm:prSet phldrT="[Texto]"/>
      <dgm:spPr/>
      <dgm:t>
        <a:bodyPr/>
        <a:lstStyle/>
        <a:p>
          <a:r>
            <a:rPr lang="pt-BR" dirty="0" err="1"/>
            <a:t>Staging</a:t>
          </a:r>
          <a:r>
            <a:rPr lang="pt-BR" dirty="0"/>
            <a:t> </a:t>
          </a:r>
          <a:r>
            <a:rPr lang="pt-BR" dirty="0" err="1"/>
            <a:t>area</a:t>
          </a:r>
          <a:endParaRPr lang="pt-BR" dirty="0"/>
        </a:p>
      </dgm:t>
    </dgm:pt>
    <dgm:pt modelId="{FCFBF520-9730-4E71-B104-357C9BC195BB}" type="parTrans" cxnId="{1B2E9734-57B6-4BDD-821D-DB05FFADDBCB}">
      <dgm:prSet/>
      <dgm:spPr/>
      <dgm:t>
        <a:bodyPr/>
        <a:lstStyle/>
        <a:p>
          <a:endParaRPr lang="pt-BR"/>
        </a:p>
      </dgm:t>
    </dgm:pt>
    <dgm:pt modelId="{BE453550-71C8-4D14-8FA0-D735F81C4B8D}" type="sibTrans" cxnId="{1B2E9734-57B6-4BDD-821D-DB05FFADDBCB}">
      <dgm:prSet/>
      <dgm:spPr/>
      <dgm:t>
        <a:bodyPr/>
        <a:lstStyle/>
        <a:p>
          <a:endParaRPr lang="pt-BR"/>
        </a:p>
      </dgm:t>
    </dgm:pt>
    <dgm:pt modelId="{53A8A563-2EF2-49E4-967F-A93433249D08}">
      <dgm:prSet phldrT="[Texto]"/>
      <dgm:spPr/>
      <dgm:t>
        <a:bodyPr/>
        <a:lstStyle/>
        <a:p>
          <a:r>
            <a:rPr lang="pt-BR" dirty="0" err="1"/>
            <a:t>Repository</a:t>
          </a:r>
          <a:endParaRPr lang="pt-BR" dirty="0"/>
        </a:p>
      </dgm:t>
    </dgm:pt>
    <dgm:pt modelId="{B7111DE3-62FB-4B44-98A9-95A9CA69DB73}" type="parTrans" cxnId="{87A3F403-6A79-4617-8719-F3AF4E5D0EFF}">
      <dgm:prSet/>
      <dgm:spPr/>
      <dgm:t>
        <a:bodyPr/>
        <a:lstStyle/>
        <a:p>
          <a:endParaRPr lang="pt-BR"/>
        </a:p>
      </dgm:t>
    </dgm:pt>
    <dgm:pt modelId="{EAF2C550-FDBF-4D5B-A68A-4A5F9296D899}" type="sibTrans" cxnId="{87A3F403-6A79-4617-8719-F3AF4E5D0EFF}">
      <dgm:prSet/>
      <dgm:spPr/>
      <dgm:t>
        <a:bodyPr/>
        <a:lstStyle/>
        <a:p>
          <a:endParaRPr lang="pt-BR"/>
        </a:p>
      </dgm:t>
    </dgm:pt>
    <dgm:pt modelId="{D978974E-7746-443F-A468-D2FDF1ED8A78}" type="pres">
      <dgm:prSet presAssocID="{56DB4A6C-AD3A-4646-9125-D79A9CC92D48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E685C213-50BB-47D5-83BB-9B1248A32640}" type="pres">
      <dgm:prSet presAssocID="{8903658E-E865-404D-9476-7AA8768C4FB4}" presName="Accent1" presStyleCnt="0"/>
      <dgm:spPr/>
    </dgm:pt>
    <dgm:pt modelId="{0146CD43-FA45-40ED-A498-782E30A9AD96}" type="pres">
      <dgm:prSet presAssocID="{8903658E-E865-404D-9476-7AA8768C4FB4}" presName="Accent" presStyleLbl="node1" presStyleIdx="0" presStyleCnt="3"/>
      <dgm:spPr/>
    </dgm:pt>
    <dgm:pt modelId="{7B326FE7-5174-413C-908A-CD4FC954CD96}" type="pres">
      <dgm:prSet presAssocID="{8903658E-E865-404D-9476-7AA8768C4FB4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24B6BE5E-1628-4F44-B323-856FC5730EE1}" type="pres">
      <dgm:prSet presAssocID="{945F1894-B303-429B-9967-03718014B6BA}" presName="Accent2" presStyleCnt="0"/>
      <dgm:spPr/>
    </dgm:pt>
    <dgm:pt modelId="{4A2E884C-D3A3-4916-817F-7CB0F6693FD4}" type="pres">
      <dgm:prSet presAssocID="{945F1894-B303-429B-9967-03718014B6BA}" presName="Accent" presStyleLbl="node1" presStyleIdx="1" presStyleCnt="3"/>
      <dgm:spPr/>
    </dgm:pt>
    <dgm:pt modelId="{981A005E-3059-4197-AA8B-63107EAF2457}" type="pres">
      <dgm:prSet presAssocID="{945F1894-B303-429B-9967-03718014B6BA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9B1411C4-3774-49F0-A2E4-938BF7AC6217}" type="pres">
      <dgm:prSet presAssocID="{53A8A563-2EF2-49E4-967F-A93433249D08}" presName="Accent3" presStyleCnt="0"/>
      <dgm:spPr/>
    </dgm:pt>
    <dgm:pt modelId="{5573A20E-BBFA-4D44-821D-7E774A43E1B8}" type="pres">
      <dgm:prSet presAssocID="{53A8A563-2EF2-49E4-967F-A93433249D08}" presName="Accent" presStyleLbl="node1" presStyleIdx="2" presStyleCnt="3"/>
      <dgm:spPr/>
    </dgm:pt>
    <dgm:pt modelId="{C8107B3E-5D31-4082-8DA7-D496E47E9DC0}" type="pres">
      <dgm:prSet presAssocID="{53A8A563-2EF2-49E4-967F-A93433249D08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87A3F403-6A79-4617-8719-F3AF4E5D0EFF}" srcId="{56DB4A6C-AD3A-4646-9125-D79A9CC92D48}" destId="{53A8A563-2EF2-49E4-967F-A93433249D08}" srcOrd="2" destOrd="0" parTransId="{B7111DE3-62FB-4B44-98A9-95A9CA69DB73}" sibTransId="{EAF2C550-FDBF-4D5B-A68A-4A5F9296D899}"/>
    <dgm:cxn modelId="{1B2E9734-57B6-4BDD-821D-DB05FFADDBCB}" srcId="{56DB4A6C-AD3A-4646-9125-D79A9CC92D48}" destId="{945F1894-B303-429B-9967-03718014B6BA}" srcOrd="1" destOrd="0" parTransId="{FCFBF520-9730-4E71-B104-357C9BC195BB}" sibTransId="{BE453550-71C8-4D14-8FA0-D735F81C4B8D}"/>
    <dgm:cxn modelId="{AE18A641-E532-43BF-9C09-EDC7E5552D54}" type="presOf" srcId="{56DB4A6C-AD3A-4646-9125-D79A9CC92D48}" destId="{D978974E-7746-443F-A468-D2FDF1ED8A78}" srcOrd="0" destOrd="0" presId="urn:microsoft.com/office/officeart/2009/layout/CircleArrowProcess"/>
    <dgm:cxn modelId="{D6018948-E325-4FEE-A694-F559677B165C}" type="presOf" srcId="{53A8A563-2EF2-49E4-967F-A93433249D08}" destId="{C8107B3E-5D31-4082-8DA7-D496E47E9DC0}" srcOrd="0" destOrd="0" presId="urn:microsoft.com/office/officeart/2009/layout/CircleArrowProcess"/>
    <dgm:cxn modelId="{7B66A27D-373C-4B80-891E-57EB34CEF48B}" srcId="{56DB4A6C-AD3A-4646-9125-D79A9CC92D48}" destId="{8903658E-E865-404D-9476-7AA8768C4FB4}" srcOrd="0" destOrd="0" parTransId="{21B0F09C-612B-417C-A0E1-9A20E7984F6A}" sibTransId="{7A812CE1-17CB-4E66-8E38-4B3D588D00CF}"/>
    <dgm:cxn modelId="{D4CA7C99-9236-43D8-B6FA-2AEA3A5CF0B7}" type="presOf" srcId="{945F1894-B303-429B-9967-03718014B6BA}" destId="{981A005E-3059-4197-AA8B-63107EAF2457}" srcOrd="0" destOrd="0" presId="urn:microsoft.com/office/officeart/2009/layout/CircleArrowProcess"/>
    <dgm:cxn modelId="{13BBF4A8-BF2F-4AFD-8C67-00D81DA87162}" type="presOf" srcId="{8903658E-E865-404D-9476-7AA8768C4FB4}" destId="{7B326FE7-5174-413C-908A-CD4FC954CD96}" srcOrd="0" destOrd="0" presId="urn:microsoft.com/office/officeart/2009/layout/CircleArrowProcess"/>
    <dgm:cxn modelId="{A5422589-B708-405F-B818-D66236103A8E}" type="presParOf" srcId="{D978974E-7746-443F-A468-D2FDF1ED8A78}" destId="{E685C213-50BB-47D5-83BB-9B1248A32640}" srcOrd="0" destOrd="0" presId="urn:microsoft.com/office/officeart/2009/layout/CircleArrowProcess"/>
    <dgm:cxn modelId="{3CF4B4BF-D55C-4E80-9AE4-1097B61E3B30}" type="presParOf" srcId="{E685C213-50BB-47D5-83BB-9B1248A32640}" destId="{0146CD43-FA45-40ED-A498-782E30A9AD96}" srcOrd="0" destOrd="0" presId="urn:microsoft.com/office/officeart/2009/layout/CircleArrowProcess"/>
    <dgm:cxn modelId="{386B0207-6380-493E-BF9C-6A9E63B8495D}" type="presParOf" srcId="{D978974E-7746-443F-A468-D2FDF1ED8A78}" destId="{7B326FE7-5174-413C-908A-CD4FC954CD96}" srcOrd="1" destOrd="0" presId="urn:microsoft.com/office/officeart/2009/layout/CircleArrowProcess"/>
    <dgm:cxn modelId="{82301B89-43A5-4B32-BFE7-4F1DA563F7FE}" type="presParOf" srcId="{D978974E-7746-443F-A468-D2FDF1ED8A78}" destId="{24B6BE5E-1628-4F44-B323-856FC5730EE1}" srcOrd="2" destOrd="0" presId="urn:microsoft.com/office/officeart/2009/layout/CircleArrowProcess"/>
    <dgm:cxn modelId="{78FC6BB2-BA2C-4076-8675-0DFEB05C499F}" type="presParOf" srcId="{24B6BE5E-1628-4F44-B323-856FC5730EE1}" destId="{4A2E884C-D3A3-4916-817F-7CB0F6693FD4}" srcOrd="0" destOrd="0" presId="urn:microsoft.com/office/officeart/2009/layout/CircleArrowProcess"/>
    <dgm:cxn modelId="{480C3004-A69F-47E9-881B-693A72264BE1}" type="presParOf" srcId="{D978974E-7746-443F-A468-D2FDF1ED8A78}" destId="{981A005E-3059-4197-AA8B-63107EAF2457}" srcOrd="3" destOrd="0" presId="urn:microsoft.com/office/officeart/2009/layout/CircleArrowProcess"/>
    <dgm:cxn modelId="{233CF5AC-4BB8-4F0E-A6DA-2A28B98512E2}" type="presParOf" srcId="{D978974E-7746-443F-A468-D2FDF1ED8A78}" destId="{9B1411C4-3774-49F0-A2E4-938BF7AC6217}" srcOrd="4" destOrd="0" presId="urn:microsoft.com/office/officeart/2009/layout/CircleArrowProcess"/>
    <dgm:cxn modelId="{C5DEF43D-6456-4899-986B-7DD9D1285CA3}" type="presParOf" srcId="{9B1411C4-3774-49F0-A2E4-938BF7AC6217}" destId="{5573A20E-BBFA-4D44-821D-7E774A43E1B8}" srcOrd="0" destOrd="0" presId="urn:microsoft.com/office/officeart/2009/layout/CircleArrowProcess"/>
    <dgm:cxn modelId="{E792AEBB-2B46-4013-B1EB-95F091AB93D2}" type="presParOf" srcId="{D978974E-7746-443F-A468-D2FDF1ED8A78}" destId="{C8107B3E-5D31-4082-8DA7-D496E47E9DC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6CD43-FA45-40ED-A498-782E30A9AD96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326FE7-5174-413C-908A-CD4FC954CD96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 err="1"/>
            <a:t>Working</a:t>
          </a:r>
          <a:r>
            <a:rPr lang="pt-BR" sz="2400" kern="1200" dirty="0"/>
            <a:t> </a:t>
          </a:r>
          <a:r>
            <a:rPr lang="pt-BR" sz="2400" kern="1200" dirty="0" err="1"/>
            <a:t>directory</a:t>
          </a:r>
          <a:endParaRPr lang="pt-BR" sz="2400" kern="1200" dirty="0"/>
        </a:p>
      </dsp:txBody>
      <dsp:txXfrm>
        <a:off x="3698614" y="941764"/>
        <a:ext cx="1449298" cy="724475"/>
      </dsp:txXfrm>
    </dsp:sp>
    <dsp:sp modelId="{4A2E884C-D3A3-4916-817F-7CB0F6693FD4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A005E-3059-4197-AA8B-63107EAF2457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 err="1"/>
            <a:t>Staging</a:t>
          </a:r>
          <a:r>
            <a:rPr lang="pt-BR" sz="2400" kern="1200" dirty="0"/>
            <a:t> </a:t>
          </a:r>
          <a:r>
            <a:rPr lang="pt-BR" sz="2400" kern="1200" dirty="0" err="1"/>
            <a:t>area</a:t>
          </a:r>
          <a:endParaRPr lang="pt-BR" sz="2400" kern="1200" dirty="0"/>
        </a:p>
      </dsp:txBody>
      <dsp:txXfrm>
        <a:off x="2977148" y="2449237"/>
        <a:ext cx="1449298" cy="724475"/>
      </dsp:txXfrm>
    </dsp:sp>
    <dsp:sp modelId="{5573A20E-BBFA-4D44-821D-7E774A43E1B8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107B3E-5D31-4082-8DA7-D496E47E9DC0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 err="1"/>
            <a:t>Repository</a:t>
          </a:r>
          <a:endParaRPr lang="pt-BR" sz="2400" kern="1200" dirty="0"/>
        </a:p>
      </dsp:txBody>
      <dsp:txXfrm>
        <a:off x="3702042" y="3958878"/>
        <a:ext cx="1449298" cy="7244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61B57-9933-4F1C-820E-E0FE23EF3F6D}" type="datetimeFigureOut">
              <a:rPr lang="pt-BR" smtClean="0"/>
              <a:t>28/07/2021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321F7-F307-4085-A4A9-C35902A3E3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890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2302F-4397-48CA-BC1E-CBF4E31CEFD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8105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86DF0C-D50C-488B-8B78-AFCC779D0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D1152D-5B5F-450D-B425-361D82D24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9ACC56-87FE-4FC2-BBF0-CE933E79B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8FC3-9BA3-4A7D-81F3-70604F36A3DF}" type="datetimeFigureOut">
              <a:rPr lang="pt-BR" smtClean="0"/>
              <a:t>28/07/2021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E150DF-E741-4E1E-A083-D90FFBA50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89B68C-4079-4F8B-A7EA-9AD036A9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817E-D419-40BF-A608-B500497E79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7540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21612" y="188640"/>
            <a:ext cx="8862523" cy="504056"/>
          </a:xfrm>
          <a:prstGeom prst="rect">
            <a:avLst/>
          </a:prstGeom>
        </p:spPr>
        <p:txBody>
          <a:bodyPr/>
          <a:lstStyle>
            <a:lvl1pPr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0"/>
          </p:nvPr>
        </p:nvSpPr>
        <p:spPr>
          <a:xfrm>
            <a:off x="423985" y="1268761"/>
            <a:ext cx="11254855" cy="4176713"/>
          </a:xfrm>
          <a:prstGeom prst="rect">
            <a:avLst/>
          </a:prstGeom>
        </p:spPr>
        <p:txBody>
          <a:bodyPr/>
          <a:lstStyle>
            <a:lvl1pPr marL="342900" indent="-247650"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33413" indent="-277813"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677420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857500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326067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F3373-2CE0-41A9-BE2E-1E4617CEB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D798AD-50C2-409B-90CC-ABB32C59CB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9BD120-39B3-4A66-983B-79FF24B5F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AAF8-76F4-4AE8-806F-04AEC42729E6}" type="datetimeFigureOut">
              <a:rPr lang="pt-BR" smtClean="0"/>
              <a:t>28/07/2021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E68965-2354-4C27-A71C-E9C6F3FF2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83D40E-2CBA-443A-9F53-7952A85F5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D0B94-8DAA-4B5C-B2AE-C6A3F2B945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9567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A9C9E14-EFD1-4E45-B610-9E14F8EBA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0860"/>
            <a:ext cx="10515600" cy="799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9CA758-420C-4F71-AE57-E4E7486DD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568E33-E1C4-4CB7-B2C1-B55C3C9A55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C8FC3-9BA3-4A7D-81F3-70604F36A3DF}" type="datetimeFigureOut">
              <a:rPr lang="pt-BR" smtClean="0"/>
              <a:t>28/07/2021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7A51A7-B9D6-454B-82A3-FC7D8CF1C1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B827DF-89BC-41A8-9465-6F3148F25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6817E-D419-40BF-A608-B500497E79A4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 descr="Senac Santa Catarina (@SenacSC) | Twitter">
            <a:extLst>
              <a:ext uri="{FF2B5EF4-FFF2-40B4-BE49-F238E27FC236}">
                <a16:creationId xmlns:a16="http://schemas.microsoft.com/office/drawing/2014/main" id="{003CE409-D2E4-45E0-8228-087066C1DC50}"/>
              </a:ext>
            </a:extLst>
          </p:cNvPr>
          <p:cNvPicPr/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52" b="18407"/>
          <a:stretch/>
        </p:blipFill>
        <p:spPr bwMode="auto">
          <a:xfrm>
            <a:off x="139477" y="18777"/>
            <a:ext cx="936104" cy="69269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48">
            <a:extLst>
              <a:ext uri="{FF2B5EF4-FFF2-40B4-BE49-F238E27FC236}">
                <a16:creationId xmlns:a16="http://schemas.microsoft.com/office/drawing/2014/main" id="{49635B4D-C07E-4176-A1B6-E3453405028F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263236" y="716061"/>
            <a:ext cx="11507586" cy="45719"/>
          </a:xfrm>
          <a:prstGeom prst="rect">
            <a:avLst/>
          </a:prstGeom>
          <a:solidFill>
            <a:srgbClr val="336699"/>
          </a:solidFill>
          <a:ln w="12700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" name="Rectangle 48">
            <a:extLst>
              <a:ext uri="{FF2B5EF4-FFF2-40B4-BE49-F238E27FC236}">
                <a16:creationId xmlns:a16="http://schemas.microsoft.com/office/drawing/2014/main" id="{245F994B-104D-4C4B-93F7-BECD8757E219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263236" y="6266181"/>
            <a:ext cx="11507586" cy="45719"/>
          </a:xfrm>
          <a:prstGeom prst="rect">
            <a:avLst/>
          </a:prstGeom>
          <a:solidFill>
            <a:srgbClr val="336699"/>
          </a:solidFill>
          <a:ln w="12700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1837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azlinwei/Dev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415480" y="836712"/>
            <a:ext cx="92890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SERVIÇO NACIONAL DE APRENDIZAGEM COMERCIAL</a:t>
            </a:r>
          </a:p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CURSO DE PROGRAMADOR DE SISTEMAS</a:t>
            </a:r>
          </a:p>
        </p:txBody>
      </p:sp>
      <p:sp>
        <p:nvSpPr>
          <p:cNvPr id="4" name="Retângulo 3"/>
          <p:cNvSpPr/>
          <p:nvPr/>
        </p:nvSpPr>
        <p:spPr>
          <a:xfrm>
            <a:off x="2049438" y="4365104"/>
            <a:ext cx="80211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Prof. 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MSc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. Wei Lin</a:t>
            </a:r>
          </a:p>
        </p:txBody>
      </p:sp>
      <p:sp>
        <p:nvSpPr>
          <p:cNvPr id="5" name="Retângulo 4"/>
          <p:cNvSpPr/>
          <p:nvPr/>
        </p:nvSpPr>
        <p:spPr>
          <a:xfrm>
            <a:off x="4676382" y="5821233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RIO DO SUL, JULHO/2021</a:t>
            </a: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hangingPunct="0"/>
            <a:r>
              <a:rPr lang="pt-BR" sz="2800" b="1" dirty="0">
                <a:solidFill>
                  <a:srgbClr val="45982F"/>
                </a:solidFill>
                <a:latin typeface="Arial" panose="020B0604020202020204" pitchFamily="34" charset="0"/>
                <a:ea typeface="Microsoft YaHei" pitchFamily="2"/>
                <a:cs typeface="Arial" panose="020B0604020202020204" pitchFamily="34" charset="0"/>
              </a:rPr>
              <a:t>GitHub e </a:t>
            </a:r>
            <a:r>
              <a:rPr lang="pt-BR" sz="2800" b="1" dirty="0" err="1">
                <a:solidFill>
                  <a:srgbClr val="45982F"/>
                </a:solidFill>
                <a:latin typeface="Arial" panose="020B0604020202020204" pitchFamily="34" charset="0"/>
                <a:ea typeface="Microsoft YaHei" pitchFamily="2"/>
                <a:cs typeface="Arial" panose="020B0604020202020204" pitchFamily="34" charset="0"/>
              </a:rPr>
              <a:t>Readme</a:t>
            </a:r>
            <a:endParaRPr lang="pt-BR" sz="2800" b="1" dirty="0">
              <a:solidFill>
                <a:srgbClr val="45982F"/>
              </a:solidFill>
              <a:latin typeface="Arial" panose="020B0604020202020204" pitchFamily="34" charset="0"/>
              <a:ea typeface="Microsoft YaHei" pitchFamily="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465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CB437775-5356-42DC-9C4C-0537E8DC4E21}"/>
              </a:ext>
            </a:extLst>
          </p:cNvPr>
          <p:cNvSpPr txBox="1"/>
          <p:nvPr/>
        </p:nvSpPr>
        <p:spPr>
          <a:xfrm>
            <a:off x="6400499" y="3160110"/>
            <a:ext cx="342869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dirty="0"/>
              <a:t>Enciclopédia – </a:t>
            </a:r>
            <a:r>
              <a:rPr lang="pt-BR" i="1" dirty="0" err="1"/>
              <a:t>awesome</a:t>
            </a:r>
            <a:r>
              <a:rPr lang="pt-BR" i="1" dirty="0"/>
              <a:t> ***</a:t>
            </a:r>
          </a:p>
          <a:p>
            <a:pPr>
              <a:lnSpc>
                <a:spcPct val="200000"/>
              </a:lnSpc>
            </a:pPr>
            <a:r>
              <a:rPr lang="pt-BR" i="1" dirty="0"/>
              <a:t>Exemplo – Sample ***</a:t>
            </a:r>
          </a:p>
          <a:p>
            <a:pPr>
              <a:lnSpc>
                <a:spcPct val="200000"/>
              </a:lnSpc>
            </a:pPr>
            <a:r>
              <a:rPr lang="pt-BR" i="1" dirty="0" err="1"/>
              <a:t>Template</a:t>
            </a:r>
            <a:r>
              <a:rPr lang="pt-BR" i="1" dirty="0"/>
              <a:t> de projeto -  *** starter</a:t>
            </a:r>
          </a:p>
          <a:p>
            <a:pPr>
              <a:lnSpc>
                <a:spcPct val="200000"/>
              </a:lnSpc>
            </a:pPr>
            <a:r>
              <a:rPr lang="pt-BR" i="1" dirty="0"/>
              <a:t>Tutorial – tutorial ***</a:t>
            </a:r>
          </a:p>
          <a:p>
            <a:endParaRPr lang="pt-BR" i="1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91B14EF-942B-478D-A84D-061814E48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397" y="3087468"/>
            <a:ext cx="6298431" cy="312280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A595089-BA2D-48DC-A819-4B27523E58A6}"/>
              </a:ext>
            </a:extLst>
          </p:cNvPr>
          <p:cNvSpPr txBox="1"/>
          <p:nvPr/>
        </p:nvSpPr>
        <p:spPr>
          <a:xfrm>
            <a:off x="667050" y="679714"/>
            <a:ext cx="3866449" cy="833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800" dirty="0"/>
              <a:t>Comando:   </a:t>
            </a:r>
            <a:r>
              <a:rPr lang="pt-BR" sz="2800" dirty="0" err="1"/>
              <a:t>git</a:t>
            </a:r>
            <a:r>
              <a:rPr lang="pt-BR" sz="2800" dirty="0"/>
              <a:t> clone ***</a:t>
            </a:r>
            <a:endParaRPr lang="pt-BR" sz="2800" i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37D253F-9AF0-45A4-B4FE-80E17404E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50" y="1513147"/>
            <a:ext cx="54006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7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0A595089-BA2D-48DC-A819-4B27523E58A6}"/>
              </a:ext>
            </a:extLst>
          </p:cNvPr>
          <p:cNvSpPr txBox="1"/>
          <p:nvPr/>
        </p:nvSpPr>
        <p:spPr>
          <a:xfrm>
            <a:off x="667050" y="679714"/>
            <a:ext cx="8823459" cy="833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800" dirty="0"/>
              <a:t>Comando:   </a:t>
            </a:r>
            <a:r>
              <a:rPr lang="pt-BR" sz="2800" dirty="0" err="1"/>
              <a:t>git</a:t>
            </a:r>
            <a:r>
              <a:rPr lang="pt-BR" sz="2800" dirty="0"/>
              <a:t> </a:t>
            </a:r>
            <a:r>
              <a:rPr lang="pt-BR" sz="2800" dirty="0" err="1"/>
              <a:t>init</a:t>
            </a:r>
            <a:r>
              <a:rPr lang="pt-BR" sz="2800" dirty="0"/>
              <a:t> + </a:t>
            </a:r>
            <a:r>
              <a:rPr lang="pt-BR" sz="2800" dirty="0" err="1"/>
              <a:t>git</a:t>
            </a:r>
            <a:r>
              <a:rPr lang="pt-BR" sz="2800" dirty="0"/>
              <a:t> </a:t>
            </a:r>
            <a:r>
              <a:rPr lang="pt-BR" sz="2800" dirty="0" err="1"/>
              <a:t>remote</a:t>
            </a:r>
            <a:r>
              <a:rPr lang="pt-BR" sz="2800" dirty="0"/>
              <a:t> </a:t>
            </a:r>
            <a:r>
              <a:rPr lang="pt-BR" sz="2800" dirty="0" err="1"/>
              <a:t>add</a:t>
            </a:r>
            <a:r>
              <a:rPr lang="pt-BR" sz="2800" dirty="0"/>
              <a:t> </a:t>
            </a:r>
            <a:r>
              <a:rPr lang="pt-BR" sz="2800" dirty="0" err="1"/>
              <a:t>origin</a:t>
            </a:r>
            <a:r>
              <a:rPr lang="pt-BR" sz="2800" dirty="0"/>
              <a:t> + Endereço</a:t>
            </a:r>
            <a:endParaRPr lang="pt-BR" sz="2800" i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DA8EDAE-6330-403E-BFB1-06AA3D1F7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510" y="1945006"/>
            <a:ext cx="6781619" cy="153452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59083FD-7CCA-4BA7-B9FF-0AB0BA0228D1}"/>
              </a:ext>
            </a:extLst>
          </p:cNvPr>
          <p:cNvSpPr txBox="1"/>
          <p:nvPr/>
        </p:nvSpPr>
        <p:spPr>
          <a:xfrm>
            <a:off x="667049" y="3911392"/>
            <a:ext cx="8823459" cy="833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800" dirty="0"/>
              <a:t>Comando:   </a:t>
            </a:r>
            <a:r>
              <a:rPr lang="pt-BR" sz="2800" dirty="0" err="1"/>
              <a:t>git</a:t>
            </a:r>
            <a:r>
              <a:rPr lang="pt-BR" sz="2800" dirty="0"/>
              <a:t> </a:t>
            </a:r>
            <a:r>
              <a:rPr lang="pt-BR" altLang="zh-CN" sz="2800" dirty="0"/>
              <a:t>status</a:t>
            </a:r>
            <a:endParaRPr lang="pt-BR" sz="2800" i="1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DB7B38B-D2C0-4C73-8367-CCFA06301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509" y="4977915"/>
            <a:ext cx="6885835" cy="112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676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0A595089-BA2D-48DC-A819-4B27523E58A6}"/>
              </a:ext>
            </a:extLst>
          </p:cNvPr>
          <p:cNvSpPr txBox="1"/>
          <p:nvPr/>
        </p:nvSpPr>
        <p:spPr>
          <a:xfrm>
            <a:off x="667050" y="679714"/>
            <a:ext cx="9862988" cy="1695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800" dirty="0"/>
              <a:t>Comando:   </a:t>
            </a:r>
            <a:r>
              <a:rPr lang="pt-BR" sz="2800" dirty="0" err="1"/>
              <a:t>git</a:t>
            </a:r>
            <a:r>
              <a:rPr lang="pt-BR" sz="2800" dirty="0"/>
              <a:t> </a:t>
            </a:r>
            <a:r>
              <a:rPr lang="pt-BR" sz="2800" dirty="0" err="1"/>
              <a:t>config</a:t>
            </a:r>
            <a:r>
              <a:rPr lang="pt-BR" sz="2800" dirty="0"/>
              <a:t> –global user.name “</a:t>
            </a:r>
            <a:r>
              <a:rPr lang="pt-BR" sz="2800" dirty="0" err="1"/>
              <a:t>Usuario</a:t>
            </a:r>
            <a:r>
              <a:rPr lang="pt-BR" sz="2800" dirty="0"/>
              <a:t>”</a:t>
            </a:r>
          </a:p>
          <a:p>
            <a:pPr>
              <a:lnSpc>
                <a:spcPct val="200000"/>
              </a:lnSpc>
            </a:pPr>
            <a:r>
              <a:rPr lang="pt-BR" sz="2800" i="1" dirty="0"/>
              <a:t>		</a:t>
            </a:r>
            <a:r>
              <a:rPr lang="pt-BR" sz="2800" dirty="0" err="1"/>
              <a:t>git</a:t>
            </a:r>
            <a:r>
              <a:rPr lang="pt-BR" sz="2800" dirty="0"/>
              <a:t> </a:t>
            </a:r>
            <a:r>
              <a:rPr lang="pt-BR" sz="2800" dirty="0" err="1"/>
              <a:t>config</a:t>
            </a:r>
            <a:r>
              <a:rPr lang="pt-BR" sz="2800" dirty="0"/>
              <a:t> –global </a:t>
            </a:r>
            <a:r>
              <a:rPr lang="pt-BR" sz="2800" dirty="0" err="1"/>
              <a:t>user.email</a:t>
            </a:r>
            <a:r>
              <a:rPr lang="pt-BR" sz="2800" dirty="0"/>
              <a:t> “</a:t>
            </a:r>
            <a:r>
              <a:rPr lang="pt-BR" sz="2800" dirty="0" err="1"/>
              <a:t>Email</a:t>
            </a:r>
            <a:r>
              <a:rPr lang="pt-BR" sz="2800" dirty="0"/>
              <a:t>”</a:t>
            </a:r>
            <a:endParaRPr lang="pt-BR" sz="2800" i="1" dirty="0"/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13095CE3-B2E4-4BE5-B712-906EC9EBCA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1804245"/>
              </p:ext>
            </p:extLst>
          </p:nvPr>
        </p:nvGraphicFramePr>
        <p:xfrm>
          <a:off x="5598544" y="61828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0F895480-3A5C-490C-89A8-A346C1D11C09}"/>
              </a:ext>
            </a:extLst>
          </p:cNvPr>
          <p:cNvSpPr txBox="1"/>
          <p:nvPr/>
        </p:nvSpPr>
        <p:spPr>
          <a:xfrm>
            <a:off x="667050" y="2787871"/>
            <a:ext cx="986298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Comando:   </a:t>
            </a:r>
            <a:r>
              <a:rPr lang="pt-BR" sz="2800" dirty="0" err="1"/>
              <a:t>git</a:t>
            </a:r>
            <a:r>
              <a:rPr lang="pt-BR" sz="2800" dirty="0"/>
              <a:t> </a:t>
            </a:r>
            <a:r>
              <a:rPr lang="pt-BR" sz="2800" dirty="0" err="1"/>
              <a:t>add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. Ou nome de arquivo</a:t>
            </a:r>
            <a:endParaRPr lang="pt-BR" sz="2800" i="1" dirty="0">
              <a:solidFill>
                <a:srgbClr val="FF0000"/>
              </a:solidFill>
            </a:endParaRPr>
          </a:p>
          <a:p>
            <a:r>
              <a:rPr lang="pt-BR" sz="2800" i="1" dirty="0">
                <a:solidFill>
                  <a:srgbClr val="FF0000"/>
                </a:solidFill>
              </a:rPr>
              <a:t>		</a:t>
            </a:r>
            <a:r>
              <a:rPr lang="pt-BR" sz="2800" dirty="0" err="1"/>
              <a:t>git</a:t>
            </a:r>
            <a:r>
              <a:rPr lang="pt-BR" sz="2800" dirty="0"/>
              <a:t> status</a:t>
            </a:r>
          </a:p>
          <a:p>
            <a:r>
              <a:rPr lang="pt-BR" sz="2800" dirty="0"/>
              <a:t>		</a:t>
            </a:r>
            <a:r>
              <a:rPr lang="pt-BR" sz="2800" dirty="0" err="1"/>
              <a:t>git</a:t>
            </a:r>
            <a:r>
              <a:rPr lang="pt-BR" sz="2800" dirty="0"/>
              <a:t> </a:t>
            </a:r>
            <a:r>
              <a:rPr lang="pt-BR" sz="2800" dirty="0" err="1"/>
              <a:t>commit</a:t>
            </a:r>
            <a:r>
              <a:rPr lang="pt-BR" sz="2800" dirty="0"/>
              <a:t> –m “Primeiro </a:t>
            </a:r>
            <a:r>
              <a:rPr lang="pt-BR" sz="2800" dirty="0" err="1"/>
              <a:t>Up</a:t>
            </a:r>
            <a:r>
              <a:rPr lang="pt-BR" sz="2800" dirty="0"/>
              <a:t>”</a:t>
            </a:r>
          </a:p>
          <a:p>
            <a:r>
              <a:rPr lang="pt-BR" sz="2800" dirty="0"/>
              <a:t>		</a:t>
            </a:r>
            <a:r>
              <a:rPr lang="pt-BR" sz="2800" dirty="0" err="1"/>
              <a:t>git</a:t>
            </a:r>
            <a:r>
              <a:rPr lang="pt-BR" sz="2800" dirty="0"/>
              <a:t> </a:t>
            </a:r>
            <a:r>
              <a:rPr lang="pt-BR" sz="2800" dirty="0" err="1"/>
              <a:t>remote</a:t>
            </a:r>
            <a:r>
              <a:rPr lang="pt-BR" sz="2800" dirty="0"/>
              <a:t> </a:t>
            </a:r>
            <a:r>
              <a:rPr lang="pt-BR" sz="2800" dirty="0" err="1"/>
              <a:t>add</a:t>
            </a:r>
            <a:r>
              <a:rPr lang="pt-BR" sz="2800" dirty="0"/>
              <a:t> </a:t>
            </a:r>
            <a:r>
              <a:rPr lang="pt-BR" sz="2800" dirty="0" err="1"/>
              <a:t>origin</a:t>
            </a:r>
            <a:r>
              <a:rPr lang="pt-BR" sz="2800" dirty="0"/>
              <a:t> “Link”</a:t>
            </a:r>
          </a:p>
          <a:p>
            <a:r>
              <a:rPr lang="pt-BR" sz="2800" dirty="0"/>
              <a:t>		</a:t>
            </a:r>
            <a:r>
              <a:rPr lang="pt-BR" sz="2800" dirty="0" err="1"/>
              <a:t>git</a:t>
            </a:r>
            <a:r>
              <a:rPr lang="pt-BR" sz="2800" dirty="0"/>
              <a:t> </a:t>
            </a:r>
            <a:r>
              <a:rPr lang="pt-BR" sz="2800" dirty="0" err="1"/>
              <a:t>branch</a:t>
            </a:r>
            <a:endParaRPr lang="pt-BR" sz="2800" dirty="0"/>
          </a:p>
          <a:p>
            <a:r>
              <a:rPr lang="pt-BR" sz="2800" dirty="0"/>
              <a:t>		</a:t>
            </a:r>
            <a:r>
              <a:rPr lang="pt-BR" sz="2800" dirty="0" err="1"/>
              <a:t>git</a:t>
            </a:r>
            <a:r>
              <a:rPr lang="pt-BR" sz="2800" dirty="0"/>
              <a:t> </a:t>
            </a:r>
            <a:r>
              <a:rPr lang="pt-BR" sz="2800" dirty="0" err="1"/>
              <a:t>push</a:t>
            </a:r>
            <a:r>
              <a:rPr lang="pt-BR" sz="2800" dirty="0"/>
              <a:t> </a:t>
            </a:r>
            <a:r>
              <a:rPr lang="pt-BR" sz="2800" dirty="0" err="1"/>
              <a:t>origin</a:t>
            </a:r>
            <a:r>
              <a:rPr lang="pt-BR" sz="2800" dirty="0"/>
              <a:t> master</a:t>
            </a:r>
          </a:p>
          <a:p>
            <a:r>
              <a:rPr lang="pt-BR" sz="2800" dirty="0"/>
              <a:t>		</a:t>
            </a:r>
            <a:r>
              <a:rPr lang="pt-BR" sz="2800" dirty="0" err="1"/>
              <a:t>git</a:t>
            </a:r>
            <a:r>
              <a:rPr lang="pt-BR" sz="2800" dirty="0"/>
              <a:t> </a:t>
            </a:r>
            <a:r>
              <a:rPr lang="pt-BR" sz="2800" dirty="0" err="1"/>
              <a:t>pull</a:t>
            </a:r>
            <a:r>
              <a:rPr lang="pt-BR" sz="2800" dirty="0"/>
              <a:t> </a:t>
            </a:r>
            <a:r>
              <a:rPr lang="pt-BR" sz="2800" dirty="0" err="1"/>
              <a:t>origin</a:t>
            </a:r>
            <a:r>
              <a:rPr lang="pt-BR" sz="2800" dirty="0"/>
              <a:t> master</a:t>
            </a:r>
          </a:p>
          <a:p>
            <a:r>
              <a:rPr lang="pt-BR" sz="28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813772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BA6B210C-B6CD-49BC-A326-CE1F88691A3F}"/>
              </a:ext>
            </a:extLst>
          </p:cNvPr>
          <p:cNvSpPr txBox="1"/>
          <p:nvPr/>
        </p:nvSpPr>
        <p:spPr>
          <a:xfrm>
            <a:off x="459606" y="1028343"/>
            <a:ext cx="89154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# </a:t>
            </a:r>
            <a:r>
              <a:rPr lang="pt-BR" dirty="0" err="1"/>
              <a:t>Program</a:t>
            </a:r>
            <a:r>
              <a:rPr lang="pt-BR" dirty="0"/>
              <a:t> </a:t>
            </a:r>
            <a:r>
              <a:rPr lang="pt-BR" dirty="0" err="1"/>
              <a:t>example</a:t>
            </a:r>
            <a:r>
              <a:rPr lang="pt-BR" dirty="0"/>
              <a:t> for </a:t>
            </a:r>
            <a:r>
              <a:rPr lang="pt-BR" dirty="0" err="1"/>
              <a:t>the</a:t>
            </a:r>
            <a:r>
              <a:rPr lang="pt-BR" dirty="0"/>
              <a:t> `SENAC` interview</a:t>
            </a:r>
          </a:p>
          <a:p>
            <a:r>
              <a:rPr lang="pt-BR" dirty="0" err="1"/>
              <a:t>Create</a:t>
            </a:r>
            <a:r>
              <a:rPr lang="pt-BR" dirty="0"/>
              <a:t> a </a:t>
            </a:r>
            <a:r>
              <a:rPr lang="pt-BR" dirty="0" err="1"/>
              <a:t>Database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SQL</a:t>
            </a:r>
          </a:p>
          <a:p>
            <a:r>
              <a:rPr lang="pt-BR" dirty="0" err="1"/>
              <a:t>Then</a:t>
            </a:r>
            <a:r>
              <a:rPr lang="pt-BR" dirty="0"/>
              <a:t> use a C# </a:t>
            </a:r>
            <a:r>
              <a:rPr lang="pt-BR" dirty="0" err="1"/>
              <a:t>program</a:t>
            </a:r>
            <a:r>
              <a:rPr lang="pt-BR" dirty="0"/>
              <a:t> capture </a:t>
            </a:r>
            <a:r>
              <a:rPr lang="pt-BR" dirty="0" err="1"/>
              <a:t>several</a:t>
            </a:r>
            <a:r>
              <a:rPr lang="pt-BR" dirty="0"/>
              <a:t> </a:t>
            </a:r>
            <a:r>
              <a:rPr lang="pt-BR" dirty="0" err="1"/>
              <a:t>informations</a:t>
            </a:r>
            <a:r>
              <a:rPr lang="pt-BR" dirty="0"/>
              <a:t> in a webpage</a:t>
            </a:r>
          </a:p>
          <a:p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transfer</a:t>
            </a:r>
            <a:r>
              <a:rPr lang="pt-BR" dirty="0"/>
              <a:t> </a:t>
            </a:r>
            <a:r>
              <a:rPr lang="pt-BR" dirty="0" err="1"/>
              <a:t>this</a:t>
            </a:r>
            <a:r>
              <a:rPr lang="pt-BR" dirty="0"/>
              <a:t> </a:t>
            </a:r>
            <a:r>
              <a:rPr lang="pt-BR" dirty="0" err="1"/>
              <a:t>informations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Database</a:t>
            </a:r>
            <a:endParaRPr lang="pt-BR" dirty="0"/>
          </a:p>
          <a:p>
            <a:r>
              <a:rPr lang="pt-BR" dirty="0"/>
              <a:t>[</a:t>
            </a:r>
            <a:r>
              <a:rPr lang="pt-BR" dirty="0" err="1"/>
              <a:t>Repositorio</a:t>
            </a:r>
            <a:r>
              <a:rPr lang="pt-BR" dirty="0"/>
              <a:t> da turma](</a:t>
            </a:r>
            <a:r>
              <a:rPr lang="pt-BR" dirty="0">
                <a:hlinkClick r:id="rId2"/>
              </a:rPr>
              <a:t>https://github.com/azlinwei/</a:t>
            </a:r>
            <a:r>
              <a:rPr lang="pt-BR" dirty="0" err="1">
                <a:hlinkClick r:id="rId2"/>
              </a:rPr>
              <a:t>Dev</a:t>
            </a:r>
            <a:r>
              <a:rPr lang="pt-BR" dirty="0"/>
              <a:t>)</a:t>
            </a:r>
          </a:p>
          <a:p>
            <a:r>
              <a:rPr lang="pt-BR" dirty="0"/>
              <a:t>:blush:</a:t>
            </a:r>
          </a:p>
          <a:p>
            <a:r>
              <a:rPr lang="pt-BR" dirty="0"/>
              <a:t># </a:t>
            </a:r>
            <a:r>
              <a:rPr lang="pt-BR" dirty="0" err="1"/>
              <a:t>Ativity</a:t>
            </a:r>
            <a:r>
              <a:rPr lang="pt-BR" dirty="0"/>
              <a:t>#</a:t>
            </a:r>
          </a:p>
          <a:p>
            <a:r>
              <a:rPr lang="pt-BR" dirty="0"/>
              <a:t># </a:t>
            </a:r>
            <a:r>
              <a:rPr lang="pt-BR" dirty="0" err="1"/>
              <a:t>Step</a:t>
            </a:r>
            <a:r>
              <a:rPr lang="pt-BR" dirty="0"/>
              <a:t> 1</a:t>
            </a:r>
          </a:p>
          <a:p>
            <a:r>
              <a:rPr lang="pt-BR" dirty="0"/>
              <a:t>| Dados | </a:t>
            </a:r>
            <a:r>
              <a:rPr lang="pt-BR" dirty="0" err="1"/>
              <a:t>Informacao</a:t>
            </a:r>
            <a:r>
              <a:rPr lang="pt-BR" dirty="0"/>
              <a:t> |</a:t>
            </a:r>
          </a:p>
          <a:p>
            <a:r>
              <a:rPr lang="pt-BR" dirty="0"/>
              <a:t>| :-----| :----------|</a:t>
            </a:r>
          </a:p>
          <a:p>
            <a:r>
              <a:rPr lang="pt-BR" dirty="0"/>
              <a:t>| </a:t>
            </a:r>
            <a:r>
              <a:rPr lang="pt-BR" dirty="0" err="1"/>
              <a:t>Nao</a:t>
            </a:r>
            <a:r>
              <a:rPr lang="pt-BR" dirty="0"/>
              <a:t>   | Processado |</a:t>
            </a:r>
          </a:p>
          <a:p>
            <a:r>
              <a:rPr lang="pt-BR" dirty="0"/>
              <a:t>```</a:t>
            </a:r>
            <a:r>
              <a:rPr lang="pt-BR" dirty="0" err="1"/>
              <a:t>diff</a:t>
            </a:r>
            <a:endParaRPr lang="pt-BR" dirty="0"/>
          </a:p>
          <a:p>
            <a:r>
              <a:rPr lang="pt-BR" dirty="0"/>
              <a:t>+ Teste cor 1</a:t>
            </a:r>
          </a:p>
          <a:p>
            <a:pPr marL="285750" indent="-285750">
              <a:buFontTx/>
              <a:buChar char="-"/>
            </a:pPr>
            <a:r>
              <a:rPr lang="pt-BR" dirty="0"/>
              <a:t>Teste cor 2</a:t>
            </a:r>
          </a:p>
          <a:p>
            <a:pPr marL="285750" indent="-285750">
              <a:buFontTx/>
              <a:buChar char="-"/>
            </a:pPr>
            <a:r>
              <a:rPr lang="pt-BR" dirty="0"/>
              <a:t># Teste cor 3</a:t>
            </a:r>
          </a:p>
          <a:p>
            <a:pPr marL="285750" indent="-285750">
              <a:buFontTx/>
              <a:buChar char="-"/>
            </a:pPr>
            <a:r>
              <a:rPr lang="pt-BR" dirty="0"/>
              <a:t>+ Teste cor 4</a:t>
            </a:r>
          </a:p>
          <a:p>
            <a:pPr marL="285750" indent="-285750">
              <a:buFontTx/>
              <a:buChar char="-"/>
            </a:pPr>
            <a:r>
              <a:rPr lang="pt-BR" dirty="0"/>
              <a:t>```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BA457BC-9B71-4A24-B1FD-143C68E79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786" y="2626137"/>
            <a:ext cx="6117608" cy="338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279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0ECA47-193B-405A-9F91-FCC24425A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Cadastro: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F8920F-1831-4526-B079-3B1E8D9394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rtl="0">
              <a:buNone/>
            </a:pP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Link: </a:t>
            </a: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  <a:hlinkClick r:id="rId2"/>
              </a:rPr>
              <a:t>https://github.com/</a:t>
            </a:r>
            <a:endParaRPr lang="pt-BR" altLang="zh-CN" dirty="0">
              <a:solidFill>
                <a:srgbClr val="2F5496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0" marR="0" lvl="0" indent="0" rtl="0">
              <a:buNone/>
            </a:pPr>
            <a:endParaRPr lang="pt-BR" altLang="zh-CN" b="0" i="0" u="none" strike="noStrike" baseline="0" dirty="0">
              <a:solidFill>
                <a:srgbClr val="2F5496"/>
              </a:solidFill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E2059DD-F4A6-48F2-ABFB-B98E5A1A7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118" y="2415994"/>
            <a:ext cx="7620000" cy="3760969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76E5977A-1CBE-4E2C-814C-B13CDC379E40}"/>
              </a:ext>
            </a:extLst>
          </p:cNvPr>
          <p:cNvSpPr/>
          <p:nvPr/>
        </p:nvSpPr>
        <p:spPr>
          <a:xfrm>
            <a:off x="11251933" y="2415994"/>
            <a:ext cx="490888" cy="4715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1061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0ECA47-193B-405A-9F91-FCC24425A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Cadastro: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F8920F-1831-4526-B079-3B1E8D9394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rtl="0">
              <a:buNone/>
            </a:pP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Link: </a:t>
            </a: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  <a:hlinkClick r:id="rId2"/>
              </a:rPr>
              <a:t>https://github.com/</a:t>
            </a:r>
            <a:endParaRPr lang="pt-BR" altLang="zh-CN" dirty="0">
              <a:solidFill>
                <a:srgbClr val="2F5496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0" marR="0" lvl="0" indent="0" rtl="0">
              <a:buNone/>
            </a:pPr>
            <a:endParaRPr lang="pt-BR" altLang="zh-CN" b="0" i="0" u="none" strike="noStrike" baseline="0" dirty="0">
              <a:solidFill>
                <a:srgbClr val="2F5496"/>
              </a:solidFill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E2059DD-F4A6-48F2-ABFB-B98E5A1A7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118" y="2415994"/>
            <a:ext cx="7620000" cy="3760969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76E5977A-1CBE-4E2C-814C-B13CDC379E40}"/>
              </a:ext>
            </a:extLst>
          </p:cNvPr>
          <p:cNvSpPr/>
          <p:nvPr/>
        </p:nvSpPr>
        <p:spPr>
          <a:xfrm>
            <a:off x="11251933" y="2415994"/>
            <a:ext cx="490888" cy="4715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357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0ECA47-193B-405A-9F91-FCC24425A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Cadastro: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F8920F-1831-4526-B079-3B1E8D9394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rtl="0">
              <a:buNone/>
            </a:pP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Link: </a:t>
            </a: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  <a:hlinkClick r:id="rId2"/>
              </a:rPr>
              <a:t>https://github.com/</a:t>
            </a:r>
            <a:endParaRPr lang="pt-BR" altLang="zh-CN" dirty="0">
              <a:solidFill>
                <a:srgbClr val="2F5496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0" marR="0" lvl="0" indent="0" rtl="0">
              <a:buNone/>
            </a:pPr>
            <a:endParaRPr lang="pt-BR" altLang="zh-CN" b="0" i="0" u="none" strike="noStrike" baseline="0" dirty="0">
              <a:solidFill>
                <a:srgbClr val="2F5496"/>
              </a:solidFill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205F6B4-61A8-4C21-A71F-3A5935DC4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116" y="2431865"/>
            <a:ext cx="7567110" cy="374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527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0ECA47-193B-405A-9F91-FCC24425A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Instalação de </a:t>
            </a:r>
            <a:r>
              <a:rPr lang="pt-BR" altLang="zh-CN" b="0" i="0" u="none" strike="noStrike" baseline="0" dirty="0" err="1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Git</a:t>
            </a:r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F8920F-1831-4526-B079-3B1E8D9394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rtl="0">
              <a:buNone/>
            </a:pPr>
            <a:r>
              <a:rPr lang="pt-BR" altLang="zh-CN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Link: https://git-scm.com/</a:t>
            </a:r>
            <a:endParaRPr lang="pt-BR" altLang="zh-CN" b="0" i="0" u="none" strike="noStrike" baseline="0" dirty="0">
              <a:solidFill>
                <a:srgbClr val="2F5496"/>
              </a:solidFill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A0BDB32-70EE-48DC-A1F6-52CA0F6E9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276" y="1926684"/>
            <a:ext cx="6483968" cy="4149219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99633A55-FEF0-4A3D-9A5E-A4B352217222}"/>
              </a:ext>
            </a:extLst>
          </p:cNvPr>
          <p:cNvSpPr/>
          <p:nvPr/>
        </p:nvSpPr>
        <p:spPr>
          <a:xfrm>
            <a:off x="9317255" y="5101443"/>
            <a:ext cx="2281989" cy="4715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0228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B63C4906-88D3-4674-ABAB-043F4018F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42" y="747412"/>
            <a:ext cx="11232316" cy="552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67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>
            <a:extLst>
              <a:ext uri="{FF2B5EF4-FFF2-40B4-BE49-F238E27FC236}">
                <a16:creationId xmlns:a16="http://schemas.microsoft.com/office/drawing/2014/main" id="{403F31EF-9E8B-4118-80EA-8249A52AF038}"/>
              </a:ext>
            </a:extLst>
          </p:cNvPr>
          <p:cNvSpPr txBox="1"/>
          <p:nvPr/>
        </p:nvSpPr>
        <p:spPr>
          <a:xfrm>
            <a:off x="584734" y="994429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https://github.com/TheAlgorithms/Python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E96970C-3279-47C6-B5BD-89CC81ADD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31" y="1363761"/>
            <a:ext cx="10796337" cy="466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5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213C938D-0270-4DDE-A663-88D7D28E447A}"/>
              </a:ext>
            </a:extLst>
          </p:cNvPr>
          <p:cNvSpPr txBox="1"/>
          <p:nvPr/>
        </p:nvSpPr>
        <p:spPr>
          <a:xfrm>
            <a:off x="603984" y="829562"/>
            <a:ext cx="73368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https://github.com/PacktPublishing/Machine-Learning-Algorithms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9A4DCCA-7CDF-4689-923A-79DF07192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89" y="1198894"/>
            <a:ext cx="11133221" cy="484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397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D64F0F8-BAE9-4EEB-B331-2D8AF6E14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449" y="919614"/>
            <a:ext cx="5974296" cy="96693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682301A-E1C5-46C8-BCCC-4F48E1EC0DAF}"/>
              </a:ext>
            </a:extLst>
          </p:cNvPr>
          <p:cNvSpPr txBox="1"/>
          <p:nvPr/>
        </p:nvSpPr>
        <p:spPr>
          <a:xfrm>
            <a:off x="4140167" y="2313089"/>
            <a:ext cx="637062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800" dirty="0"/>
              <a:t>Enciclopédia – </a:t>
            </a:r>
            <a:r>
              <a:rPr lang="pt-BR" sz="2800" i="1" dirty="0" err="1"/>
              <a:t>awesome</a:t>
            </a:r>
            <a:r>
              <a:rPr lang="pt-BR" sz="2800" i="1" dirty="0"/>
              <a:t> ***</a:t>
            </a:r>
          </a:p>
          <a:p>
            <a:pPr>
              <a:lnSpc>
                <a:spcPct val="200000"/>
              </a:lnSpc>
            </a:pPr>
            <a:r>
              <a:rPr lang="pt-BR" sz="2800" i="1" dirty="0"/>
              <a:t>Exemplo – Sample ***</a:t>
            </a:r>
          </a:p>
          <a:p>
            <a:pPr>
              <a:lnSpc>
                <a:spcPct val="200000"/>
              </a:lnSpc>
            </a:pPr>
            <a:r>
              <a:rPr lang="pt-BR" sz="2800" i="1" dirty="0" err="1"/>
              <a:t>Template</a:t>
            </a:r>
            <a:r>
              <a:rPr lang="pt-BR" sz="2800" i="1" dirty="0"/>
              <a:t> de projeto -  *** starter</a:t>
            </a:r>
          </a:p>
          <a:p>
            <a:pPr>
              <a:lnSpc>
                <a:spcPct val="200000"/>
              </a:lnSpc>
            </a:pPr>
            <a:r>
              <a:rPr lang="pt-BR" sz="2800" i="1" dirty="0"/>
              <a:t>Tutorial – tutorial ***</a:t>
            </a:r>
          </a:p>
          <a:p>
            <a:endParaRPr lang="pt-BR" sz="2800" i="1" dirty="0"/>
          </a:p>
        </p:txBody>
      </p:sp>
    </p:spTree>
    <p:extLst>
      <p:ext uri="{BB962C8B-B14F-4D97-AF65-F5344CB8AC3E}">
        <p14:creationId xmlns:p14="http://schemas.microsoft.com/office/powerpoint/2010/main" val="38021456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952AC04EC8FA46BD047D1F808E41BA" ma:contentTypeVersion="2" ma:contentTypeDescription="Create a new document." ma:contentTypeScope="" ma:versionID="0a2d14a60456a074f028bf2c9a77e0a4">
  <xsd:schema xmlns:xsd="http://www.w3.org/2001/XMLSchema" xmlns:xs="http://www.w3.org/2001/XMLSchema" xmlns:p="http://schemas.microsoft.com/office/2006/metadata/properties" xmlns:ns2="7bc6cd1c-1fff-4068-907e-2a2fdda3a950" targetNamespace="http://schemas.microsoft.com/office/2006/metadata/properties" ma:root="true" ma:fieldsID="bc494984d991952b8b82fe4663044751" ns2:_="">
    <xsd:import namespace="7bc6cd1c-1fff-4068-907e-2a2fdda3a95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c6cd1c-1fff-4068-907e-2a2fdda3a9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6BE6802-541C-4A11-AF79-76933EE2F66A}"/>
</file>

<file path=customXml/itemProps2.xml><?xml version="1.0" encoding="utf-8"?>
<ds:datastoreItem xmlns:ds="http://schemas.openxmlformats.org/officeDocument/2006/customXml" ds:itemID="{57359850-5116-4544-A193-329075A92DFD}"/>
</file>

<file path=customXml/itemProps3.xml><?xml version="1.0" encoding="utf-8"?>
<ds:datastoreItem xmlns:ds="http://schemas.openxmlformats.org/officeDocument/2006/customXml" ds:itemID="{0D9683EA-2F1F-4384-98D4-9D26241D93F6}"/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310</Words>
  <Application>Microsoft Office PowerPoint</Application>
  <PresentationFormat>Widescreen</PresentationFormat>
  <Paragraphs>57</Paragraphs>
  <Slides>13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等线 Light</vt:lpstr>
      <vt:lpstr>Arial</vt:lpstr>
      <vt:lpstr>Calibri</vt:lpstr>
      <vt:lpstr>Calibri Light</vt:lpstr>
      <vt:lpstr>Times New Roman</vt:lpstr>
      <vt:lpstr>Tema do Office</vt:lpstr>
      <vt:lpstr>GitHub e Readme</vt:lpstr>
      <vt:lpstr>Cadastro:</vt:lpstr>
      <vt:lpstr>Cadastro:</vt:lpstr>
      <vt:lpstr>Cadastro:</vt:lpstr>
      <vt:lpstr>Instalação de Git: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informação: conceito e tipos</dc:title>
  <dc:creator>Lin Wei</dc:creator>
  <cp:lastModifiedBy>Lin Wei</cp:lastModifiedBy>
  <cp:revision>35</cp:revision>
  <dcterms:created xsi:type="dcterms:W3CDTF">2021-07-23T17:40:07Z</dcterms:created>
  <dcterms:modified xsi:type="dcterms:W3CDTF">2021-07-28T21:17:59Z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0x010100A9952AC04EC8FA46BD047D1F808E41BA</vt:lpwstr>
  </property>
</Properties>
</file>